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slideLayouts/slideLayout2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slides/slide2.xml" ContentType="application/vnd.openxmlformats-officedocument.presentationml.slide+xml"/>
  <Override PartName="/ppt/revisionInfo.xml" ContentType="application/vnd.ms-powerpoint.revisioninfo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1" r:id="rId9"/>
    <p:sldId id="263" r:id="rId10"/>
    <p:sldId id="272" r:id="rId11"/>
    <p:sldId id="264" r:id="rId12"/>
    <p:sldId id="273" r:id="rId13"/>
    <p:sldId id="274" r:id="rId14"/>
    <p:sldId id="275" r:id="rId15"/>
    <p:sldId id="276" r:id="rId16"/>
    <p:sldId id="277" r:id="rId17"/>
    <p:sldId id="265" r:id="rId18"/>
    <p:sldId id="278" r:id="rId19"/>
    <p:sldId id="281" r:id="rId20"/>
    <p:sldId id="266" r:id="rId21"/>
    <p:sldId id="279" r:id="rId22"/>
    <p:sldId id="282" r:id="rId23"/>
    <p:sldId id="280" r:id="rId24"/>
    <p:sldId id="283" r:id="rId25"/>
    <p:sldId id="284" r:id="rId26"/>
    <p:sldId id="267" r:id="rId27"/>
    <p:sldId id="268" r:id="rId28"/>
    <p:sldId id="269" r:id="rId29"/>
    <p:sldId id="285" r:id="rId30"/>
    <p:sldId id="27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CDBC5D-DCCB-4A00-A426-066A97E4A744}" v="18" dt="2026-08-22T15:34:35.7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ne Bellovary" userId="d258b2bb-1962-484c-b49f-38b937af0d10" providerId="ADAL" clId="{A2262782-ADA5-4F63-B5E3-10E37AC25615}"/>
    <pc:docChg chg="undo custSel addSld delSld modSld sldOrd modMainMaster">
      <pc:chgData name="Bryanne Bellovary" userId="d258b2bb-1962-484c-b49f-38b937af0d10" providerId="ADAL" clId="{A2262782-ADA5-4F63-B5E3-10E37AC25615}" dt="2026-08-22T15:34:35.743" v="4725"/>
      <pc:docMkLst>
        <pc:docMk/>
      </pc:docMkLst>
      <pc:sldChg chg="modSp mod setBg modClrScheme chgLayout">
        <pc:chgData name="Bryanne Bellovary" userId="d258b2bb-1962-484c-b49f-38b937af0d10" providerId="ADAL" clId="{A2262782-ADA5-4F63-B5E3-10E37AC25615}" dt="2026-08-22T15:25:14.668" v="4632" actId="14100"/>
        <pc:sldMkLst>
          <pc:docMk/>
          <pc:sldMk cId="2736041235" sldId="256"/>
        </pc:sldMkLst>
        <pc:spChg chg="mod ord">
          <ac:chgData name="Bryanne Bellovary" userId="d258b2bb-1962-484c-b49f-38b937af0d10" providerId="ADAL" clId="{A2262782-ADA5-4F63-B5E3-10E37AC25615}" dt="2026-08-22T15:25:00.943" v="4628" actId="255"/>
          <ac:spMkLst>
            <pc:docMk/>
            <pc:sldMk cId="2736041235" sldId="256"/>
            <ac:spMk id="2" creationId="{74BC65A7-ED2A-60CA-C679-FCD32300183E}"/>
          </ac:spMkLst>
        </pc:spChg>
        <pc:spChg chg="mod ord">
          <ac:chgData name="Bryanne Bellovary" userId="d258b2bb-1962-484c-b49f-38b937af0d10" providerId="ADAL" clId="{A2262782-ADA5-4F63-B5E3-10E37AC25615}" dt="2026-08-22T15:25:14.668" v="4632" actId="14100"/>
          <ac:spMkLst>
            <pc:docMk/>
            <pc:sldMk cId="2736041235" sldId="256"/>
            <ac:spMk id="3" creationId="{047DAB88-615F-253E-B366-FA74374DBA64}"/>
          </ac:spMkLst>
        </pc:spChg>
      </pc:sldChg>
      <pc:sldChg chg="addSp delSp modSp new mod modClrScheme chgLayout">
        <pc:chgData name="Bryanne Bellovary" userId="d258b2bb-1962-484c-b49f-38b937af0d10" providerId="ADAL" clId="{A2262782-ADA5-4F63-B5E3-10E37AC25615}" dt="2026-08-22T11:46:06.731" v="1305" actId="1038"/>
        <pc:sldMkLst>
          <pc:docMk/>
          <pc:sldMk cId="4275151276" sldId="257"/>
        </pc:sldMkLst>
        <pc:spChg chg="add del mod">
          <ac:chgData name="Bryanne Bellovary" userId="d258b2bb-1962-484c-b49f-38b937af0d10" providerId="ADAL" clId="{A2262782-ADA5-4F63-B5E3-10E37AC25615}" dt="2026-08-22T11:45:52.966" v="1298" actId="14100"/>
          <ac:spMkLst>
            <pc:docMk/>
            <pc:sldMk cId="4275151276" sldId="257"/>
            <ac:spMk id="2" creationId="{D7969CCC-4184-7D37-2448-6A81791C948D}"/>
          </ac:spMkLst>
        </pc:spChg>
        <pc:spChg chg="add mod">
          <ac:chgData name="Bryanne Bellovary" userId="d258b2bb-1962-484c-b49f-38b937af0d10" providerId="ADAL" clId="{A2262782-ADA5-4F63-B5E3-10E37AC25615}" dt="2026-08-21T19:51:06.089" v="614" actId="1076"/>
          <ac:spMkLst>
            <pc:docMk/>
            <pc:sldMk cId="4275151276" sldId="257"/>
            <ac:spMk id="4" creationId="{DB0C8A6C-BEB9-C5DE-E6E1-823BD2688BAB}"/>
          </ac:spMkLst>
        </pc:spChg>
        <pc:spChg chg="add mod ord">
          <ac:chgData name="Bryanne Bellovary" userId="d258b2bb-1962-484c-b49f-38b937af0d10" providerId="ADAL" clId="{A2262782-ADA5-4F63-B5E3-10E37AC25615}" dt="2026-08-21T19:02:15.561" v="178" actId="20577"/>
          <ac:spMkLst>
            <pc:docMk/>
            <pc:sldMk cId="4275151276" sldId="257"/>
            <ac:spMk id="6" creationId="{AC006013-4A8E-856D-5DEA-2C0489AE4534}"/>
          </ac:spMkLst>
        </pc:spChg>
        <pc:picChg chg="add mod modCrop">
          <ac:chgData name="Bryanne Bellovary" userId="d258b2bb-1962-484c-b49f-38b937af0d10" providerId="ADAL" clId="{A2262782-ADA5-4F63-B5E3-10E37AC25615}" dt="2026-08-22T11:46:06.731" v="1305" actId="1038"/>
          <ac:picMkLst>
            <pc:docMk/>
            <pc:sldMk cId="4275151276" sldId="257"/>
            <ac:picMk id="3" creationId="{5C55AAC8-4593-DAB7-51E4-F3D10DF914FE}"/>
          </ac:picMkLst>
        </pc:picChg>
      </pc:sldChg>
      <pc:sldChg chg="delSp modSp add mod">
        <pc:chgData name="Bryanne Bellovary" userId="d258b2bb-1962-484c-b49f-38b937af0d10" providerId="ADAL" clId="{A2262782-ADA5-4F63-B5E3-10E37AC25615}" dt="2026-08-22T15:26:19.171" v="4633" actId="20577"/>
        <pc:sldMkLst>
          <pc:docMk/>
          <pc:sldMk cId="1978083788" sldId="258"/>
        </pc:sldMkLst>
        <pc:spChg chg="mod">
          <ac:chgData name="Bryanne Bellovary" userId="d258b2bb-1962-484c-b49f-38b937af0d10" providerId="ADAL" clId="{A2262782-ADA5-4F63-B5E3-10E37AC25615}" dt="2026-08-22T15:26:19.171" v="4633" actId="20577"/>
          <ac:spMkLst>
            <pc:docMk/>
            <pc:sldMk cId="1978083788" sldId="258"/>
            <ac:spMk id="2" creationId="{4EECCAD7-BA9E-B9F7-DE73-9D0C22383239}"/>
          </ac:spMkLst>
        </pc:spChg>
        <pc:spChg chg="mod">
          <ac:chgData name="Bryanne Bellovary" userId="d258b2bb-1962-484c-b49f-38b937af0d10" providerId="ADAL" clId="{A2262782-ADA5-4F63-B5E3-10E37AC25615}" dt="2026-08-21T20:34:15.693" v="1085" actId="20577"/>
          <ac:spMkLst>
            <pc:docMk/>
            <pc:sldMk cId="1978083788" sldId="258"/>
            <ac:spMk id="4" creationId="{469952C7-F44F-3C3F-6300-E43CF6E23F3A}"/>
          </ac:spMkLst>
        </pc:spChg>
        <pc:spChg chg="mod">
          <ac:chgData name="Bryanne Bellovary" userId="d258b2bb-1962-484c-b49f-38b937af0d10" providerId="ADAL" clId="{A2262782-ADA5-4F63-B5E3-10E37AC25615}" dt="2026-08-21T20:19:55.173" v="998" actId="20577"/>
          <ac:spMkLst>
            <pc:docMk/>
            <pc:sldMk cId="1978083788" sldId="258"/>
            <ac:spMk id="6" creationId="{3FC2E60E-1F72-15F7-180A-B7FEDBA2190F}"/>
          </ac:spMkLst>
        </pc:spChg>
        <pc:picChg chg="del">
          <ac:chgData name="Bryanne Bellovary" userId="d258b2bb-1962-484c-b49f-38b937af0d10" providerId="ADAL" clId="{A2262782-ADA5-4F63-B5E3-10E37AC25615}" dt="2026-08-21T19:53:51.837" v="616" actId="478"/>
          <ac:picMkLst>
            <pc:docMk/>
            <pc:sldMk cId="1978083788" sldId="258"/>
            <ac:picMk id="3" creationId="{0725992D-E4D4-69BD-6CA2-CA443FD10857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1:46:23.796" v="1307" actId="255"/>
        <pc:sldMkLst>
          <pc:docMk/>
          <pc:sldMk cId="1345664506" sldId="259"/>
        </pc:sldMkLst>
        <pc:spChg chg="mod">
          <ac:chgData name="Bryanne Bellovary" userId="d258b2bb-1962-484c-b49f-38b937af0d10" providerId="ADAL" clId="{A2262782-ADA5-4F63-B5E3-10E37AC25615}" dt="2026-08-22T11:46:23.796" v="1307" actId="255"/>
          <ac:spMkLst>
            <pc:docMk/>
            <pc:sldMk cId="1345664506" sldId="259"/>
            <ac:spMk id="2" creationId="{19C90B6A-3CF0-88AE-D386-6C7104501A9E}"/>
          </ac:spMkLst>
        </pc:spChg>
        <pc:spChg chg="mod">
          <ac:chgData name="Bryanne Bellovary" userId="d258b2bb-1962-484c-b49f-38b937af0d10" providerId="ADAL" clId="{A2262782-ADA5-4F63-B5E3-10E37AC25615}" dt="2026-08-22T11:43:46.042" v="1276" actId="20577"/>
          <ac:spMkLst>
            <pc:docMk/>
            <pc:sldMk cId="1345664506" sldId="259"/>
            <ac:spMk id="4" creationId="{778E8936-50B8-74E1-E1CD-055D0C3B2B4E}"/>
          </ac:spMkLst>
        </pc:spChg>
        <pc:spChg chg="mod">
          <ac:chgData name="Bryanne Bellovary" userId="d258b2bb-1962-484c-b49f-38b937af0d10" providerId="ADAL" clId="{A2262782-ADA5-4F63-B5E3-10E37AC25615}" dt="2026-08-21T20:22:35.830" v="1019" actId="20577"/>
          <ac:spMkLst>
            <pc:docMk/>
            <pc:sldMk cId="1345664506" sldId="259"/>
            <ac:spMk id="6" creationId="{86B202A6-AEA0-8FB8-1996-C90EC69E0EC7}"/>
          </ac:spMkLst>
        </pc:spChg>
        <pc:picChg chg="add mod">
          <ac:chgData name="Bryanne Bellovary" userId="d258b2bb-1962-484c-b49f-38b937af0d10" providerId="ADAL" clId="{A2262782-ADA5-4F63-B5E3-10E37AC25615}" dt="2026-08-21T20:23:06.002" v="1024" actId="1076"/>
          <ac:picMkLst>
            <pc:docMk/>
            <pc:sldMk cId="1345664506" sldId="259"/>
            <ac:picMk id="3" creationId="{6B8ADF17-2ACB-0208-6ABF-6BA0D846443A}"/>
          </ac:picMkLst>
        </pc:picChg>
      </pc:sldChg>
      <pc:sldChg chg="addSp modSp new mod">
        <pc:chgData name="Bryanne Bellovary" userId="d258b2bb-1962-484c-b49f-38b937af0d10" providerId="ADAL" clId="{A2262782-ADA5-4F63-B5E3-10E37AC25615}" dt="2026-08-21T20:25:35.241" v="1033" actId="1076"/>
        <pc:sldMkLst>
          <pc:docMk/>
          <pc:sldMk cId="589630645" sldId="260"/>
        </pc:sldMkLst>
        <pc:picChg chg="add mod">
          <ac:chgData name="Bryanne Bellovary" userId="d258b2bb-1962-484c-b49f-38b937af0d10" providerId="ADAL" clId="{A2262782-ADA5-4F63-B5E3-10E37AC25615}" dt="2026-08-21T20:25:35.241" v="1033" actId="1076"/>
          <ac:picMkLst>
            <pc:docMk/>
            <pc:sldMk cId="589630645" sldId="260"/>
            <ac:picMk id="2" creationId="{4A304B39-A360-8368-AA61-3C1E3B55CF20}"/>
          </ac:picMkLst>
        </pc:picChg>
      </pc:sldChg>
      <pc:sldChg chg="addSp delSp modSp add mod">
        <pc:chgData name="Bryanne Bellovary" userId="d258b2bb-1962-484c-b49f-38b937af0d10" providerId="ADAL" clId="{A2262782-ADA5-4F63-B5E3-10E37AC25615}" dt="2026-08-22T11:56:44.372" v="1475" actId="478"/>
        <pc:sldMkLst>
          <pc:docMk/>
          <pc:sldMk cId="903589728" sldId="261"/>
        </pc:sldMkLst>
        <pc:spChg chg="mod">
          <ac:chgData name="Bryanne Bellovary" userId="d258b2bb-1962-484c-b49f-38b937af0d10" providerId="ADAL" clId="{A2262782-ADA5-4F63-B5E3-10E37AC25615}" dt="2026-08-22T11:54:50.531" v="1473" actId="20577"/>
          <ac:spMkLst>
            <pc:docMk/>
            <pc:sldMk cId="903589728" sldId="261"/>
            <ac:spMk id="2" creationId="{C58549A7-EE9A-00E1-58A1-1C1FBBFE8037}"/>
          </ac:spMkLst>
        </pc:spChg>
        <pc:spChg chg="del">
          <ac:chgData name="Bryanne Bellovary" userId="d258b2bb-1962-484c-b49f-38b937af0d10" providerId="ADAL" clId="{A2262782-ADA5-4F63-B5E3-10E37AC25615}" dt="2026-08-22T11:56:44.372" v="1475" actId="478"/>
          <ac:spMkLst>
            <pc:docMk/>
            <pc:sldMk cId="903589728" sldId="261"/>
            <ac:spMk id="4" creationId="{D7BB9EE1-9BE7-3432-A993-1A1B9F26214A}"/>
          </ac:spMkLst>
        </pc:spChg>
        <pc:spChg chg="mod">
          <ac:chgData name="Bryanne Bellovary" userId="d258b2bb-1962-484c-b49f-38b937af0d10" providerId="ADAL" clId="{A2262782-ADA5-4F63-B5E3-10E37AC25615}" dt="2026-08-22T11:47:44.560" v="1333" actId="20577"/>
          <ac:spMkLst>
            <pc:docMk/>
            <pc:sldMk cId="903589728" sldId="261"/>
            <ac:spMk id="6" creationId="{D29B70CD-85EC-6C72-43F3-4CA309023DE3}"/>
          </ac:spMkLst>
        </pc:spChg>
        <pc:picChg chg="del">
          <ac:chgData name="Bryanne Bellovary" userId="d258b2bb-1962-484c-b49f-38b937af0d10" providerId="ADAL" clId="{A2262782-ADA5-4F63-B5E3-10E37AC25615}" dt="2026-08-22T11:51:03.705" v="1364" actId="478"/>
          <ac:picMkLst>
            <pc:docMk/>
            <pc:sldMk cId="903589728" sldId="261"/>
            <ac:picMk id="3" creationId="{8E03FCE8-8A7E-6A77-550B-35B740230B5E}"/>
          </ac:picMkLst>
        </pc:picChg>
        <pc:picChg chg="add del">
          <ac:chgData name="Bryanne Bellovary" userId="d258b2bb-1962-484c-b49f-38b937af0d10" providerId="ADAL" clId="{A2262782-ADA5-4F63-B5E3-10E37AC25615}" dt="2026-08-22T11:51:10.218" v="1367" actId="478"/>
          <ac:picMkLst>
            <pc:docMk/>
            <pc:sldMk cId="903589728" sldId="261"/>
            <ac:picMk id="5" creationId="{6CF62F41-3C32-32E2-FD51-185CFE4B31D5}"/>
          </ac:picMkLst>
        </pc:picChg>
        <pc:picChg chg="add mod">
          <ac:chgData name="Bryanne Bellovary" userId="d258b2bb-1962-484c-b49f-38b937af0d10" providerId="ADAL" clId="{A2262782-ADA5-4F63-B5E3-10E37AC25615}" dt="2026-08-22T11:55:01.024" v="1474" actId="14100"/>
          <ac:picMkLst>
            <pc:docMk/>
            <pc:sldMk cId="903589728" sldId="261"/>
            <ac:picMk id="7" creationId="{62F11E16-F51E-5075-E438-C11E82755468}"/>
          </ac:picMkLst>
        </pc:picChg>
      </pc:sldChg>
      <pc:sldChg chg="new del">
        <pc:chgData name="Bryanne Bellovary" userId="d258b2bb-1962-484c-b49f-38b937af0d10" providerId="ADAL" clId="{A2262782-ADA5-4F63-B5E3-10E37AC25615}" dt="2026-08-22T11:47:16.699" v="1309" actId="2696"/>
        <pc:sldMkLst>
          <pc:docMk/>
          <pc:sldMk cId="2983397221" sldId="261"/>
        </pc:sldMkLst>
      </pc:sldChg>
      <pc:sldChg chg="addSp modSp new del mod modClrScheme chgLayout">
        <pc:chgData name="Bryanne Bellovary" userId="d258b2bb-1962-484c-b49f-38b937af0d10" providerId="ADAL" clId="{A2262782-ADA5-4F63-B5E3-10E37AC25615}" dt="2026-08-22T12:03:16.412" v="1487" actId="2696"/>
        <pc:sldMkLst>
          <pc:docMk/>
          <pc:sldMk cId="1205916943" sldId="262"/>
        </pc:sldMkLst>
        <pc:spChg chg="add mod">
          <ac:chgData name="Bryanne Bellovary" userId="d258b2bb-1962-484c-b49f-38b937af0d10" providerId="ADAL" clId="{A2262782-ADA5-4F63-B5E3-10E37AC25615}" dt="2026-08-22T12:02:40.777" v="1477" actId="700"/>
          <ac:spMkLst>
            <pc:docMk/>
            <pc:sldMk cId="1205916943" sldId="262"/>
            <ac:spMk id="2" creationId="{8FE48CEC-B4D0-0F45-677E-3E9C3252686E}"/>
          </ac:spMkLst>
        </pc:spChg>
      </pc:sldChg>
      <pc:sldChg chg="addSp delSp modSp add mod ord">
        <pc:chgData name="Bryanne Bellovary" userId="d258b2bb-1962-484c-b49f-38b937af0d10" providerId="ADAL" clId="{A2262782-ADA5-4F63-B5E3-10E37AC25615}" dt="2026-08-22T14:02:07.741" v="2730" actId="20577"/>
        <pc:sldMkLst>
          <pc:docMk/>
          <pc:sldMk cId="1397013482" sldId="262"/>
        </pc:sldMkLst>
        <pc:spChg chg="mod">
          <ac:chgData name="Bryanne Bellovary" userId="d258b2bb-1962-484c-b49f-38b937af0d10" providerId="ADAL" clId="{A2262782-ADA5-4F63-B5E3-10E37AC25615}" dt="2026-08-22T14:02:07.741" v="2730" actId="20577"/>
          <ac:spMkLst>
            <pc:docMk/>
            <pc:sldMk cId="1397013482" sldId="262"/>
            <ac:spMk id="2" creationId="{E714BC9C-F70A-DB6C-2E55-37F4EEA2EAAC}"/>
          </ac:spMkLst>
        </pc:spChg>
        <pc:spChg chg="mod">
          <ac:chgData name="Bryanne Bellovary" userId="d258b2bb-1962-484c-b49f-38b937af0d10" providerId="ADAL" clId="{A2262782-ADA5-4F63-B5E3-10E37AC25615}" dt="2026-08-22T12:03:37.635" v="1495" actId="20577"/>
          <ac:spMkLst>
            <pc:docMk/>
            <pc:sldMk cId="1397013482" sldId="262"/>
            <ac:spMk id="6" creationId="{9F6F0BB1-C72A-93DD-D5E5-96823F79AB13}"/>
          </ac:spMkLst>
        </pc:spChg>
        <pc:picChg chg="add del mod">
          <ac:chgData name="Bryanne Bellovary" userId="d258b2bb-1962-484c-b49f-38b937af0d10" providerId="ADAL" clId="{A2262782-ADA5-4F63-B5E3-10E37AC25615}" dt="2026-08-22T14:01:32.945" v="2696" actId="478"/>
          <ac:picMkLst>
            <pc:docMk/>
            <pc:sldMk cId="1397013482" sldId="262"/>
            <ac:picMk id="3" creationId="{6DCE35DA-CED4-12F3-F9D1-121FB00AD16B}"/>
          </ac:picMkLst>
        </pc:picChg>
        <pc:picChg chg="add mod modCrop">
          <ac:chgData name="Bryanne Bellovary" userId="d258b2bb-1962-484c-b49f-38b937af0d10" providerId="ADAL" clId="{A2262782-ADA5-4F63-B5E3-10E37AC25615}" dt="2026-08-22T14:00:09.924" v="2662" actId="14100"/>
          <ac:picMkLst>
            <pc:docMk/>
            <pc:sldMk cId="1397013482" sldId="262"/>
            <ac:picMk id="4" creationId="{0DB545FB-90BF-DA16-774B-76D51FCF7258}"/>
          </ac:picMkLst>
        </pc:picChg>
        <pc:picChg chg="add mod modCrop">
          <ac:chgData name="Bryanne Bellovary" userId="d258b2bb-1962-484c-b49f-38b937af0d10" providerId="ADAL" clId="{A2262782-ADA5-4F63-B5E3-10E37AC25615}" dt="2026-08-22T14:00:06.319" v="2661" actId="14100"/>
          <ac:picMkLst>
            <pc:docMk/>
            <pc:sldMk cId="1397013482" sldId="262"/>
            <ac:picMk id="5" creationId="{C2A804AC-7378-E9FA-BAF2-27043441192C}"/>
          </ac:picMkLst>
        </pc:picChg>
        <pc:picChg chg="del">
          <ac:chgData name="Bryanne Bellovary" userId="d258b2bb-1962-484c-b49f-38b937af0d10" providerId="ADAL" clId="{A2262782-ADA5-4F63-B5E3-10E37AC25615}" dt="2026-08-22T12:03:31.061" v="1491" actId="478"/>
          <ac:picMkLst>
            <pc:docMk/>
            <pc:sldMk cId="1397013482" sldId="262"/>
            <ac:picMk id="7" creationId="{8D7BC65B-6712-73C4-074B-9A4569F3A3CA}"/>
          </ac:picMkLst>
        </pc:picChg>
        <pc:picChg chg="add mod">
          <ac:chgData name="Bryanne Bellovary" userId="d258b2bb-1962-484c-b49f-38b937af0d10" providerId="ADAL" clId="{A2262782-ADA5-4F63-B5E3-10E37AC25615}" dt="2026-08-22T14:01:44.526" v="2700" actId="14100"/>
          <ac:picMkLst>
            <pc:docMk/>
            <pc:sldMk cId="1397013482" sldId="262"/>
            <ac:picMk id="8" creationId="{733AA305-B82F-E53E-0FBB-D59775B12568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18:41.311" v="2909" actId="1076"/>
        <pc:sldMkLst>
          <pc:docMk/>
          <pc:sldMk cId="2397972058" sldId="263"/>
        </pc:sldMkLst>
        <pc:spChg chg="mod">
          <ac:chgData name="Bryanne Bellovary" userId="d258b2bb-1962-484c-b49f-38b937af0d10" providerId="ADAL" clId="{A2262782-ADA5-4F63-B5E3-10E37AC25615}" dt="2026-08-22T14:15:27.160" v="2899" actId="20577"/>
          <ac:spMkLst>
            <pc:docMk/>
            <pc:sldMk cId="2397972058" sldId="263"/>
            <ac:spMk id="2" creationId="{52917526-81EC-8C90-5F9B-DA22BE197296}"/>
          </ac:spMkLst>
        </pc:spChg>
        <pc:spChg chg="mod">
          <ac:chgData name="Bryanne Bellovary" userId="d258b2bb-1962-484c-b49f-38b937af0d10" providerId="ADAL" clId="{A2262782-ADA5-4F63-B5E3-10E37AC25615}" dt="2026-08-22T12:04:06.793" v="1511" actId="20577"/>
          <ac:spMkLst>
            <pc:docMk/>
            <pc:sldMk cId="2397972058" sldId="263"/>
            <ac:spMk id="6" creationId="{40966965-D9F4-D27A-0691-F17CD6257E80}"/>
          </ac:spMkLst>
        </pc:spChg>
        <pc:picChg chg="add mod modCrop">
          <ac:chgData name="Bryanne Bellovary" userId="d258b2bb-1962-484c-b49f-38b937af0d10" providerId="ADAL" clId="{A2262782-ADA5-4F63-B5E3-10E37AC25615}" dt="2026-08-22T14:14:00.393" v="2850" actId="14100"/>
          <ac:picMkLst>
            <pc:docMk/>
            <pc:sldMk cId="2397972058" sldId="263"/>
            <ac:picMk id="3" creationId="{F106AB4F-1EA2-B506-25CD-C4D0F9B85A9F}"/>
          </ac:picMkLst>
        </pc:picChg>
        <pc:picChg chg="add mod">
          <ac:chgData name="Bryanne Bellovary" userId="d258b2bb-1962-484c-b49f-38b937af0d10" providerId="ADAL" clId="{A2262782-ADA5-4F63-B5E3-10E37AC25615}" dt="2026-08-22T14:13:41.240" v="2847" actId="14100"/>
          <ac:picMkLst>
            <pc:docMk/>
            <pc:sldMk cId="2397972058" sldId="263"/>
            <ac:picMk id="4" creationId="{2C041CC8-7731-626B-6FFB-EC998F42291E}"/>
          </ac:picMkLst>
        </pc:picChg>
        <pc:picChg chg="add mod ord modCrop">
          <ac:chgData name="Bryanne Bellovary" userId="d258b2bb-1962-484c-b49f-38b937af0d10" providerId="ADAL" clId="{A2262782-ADA5-4F63-B5E3-10E37AC25615}" dt="2026-08-22T14:18:41.311" v="2909" actId="1076"/>
          <ac:picMkLst>
            <pc:docMk/>
            <pc:sldMk cId="2397972058" sldId="263"/>
            <ac:picMk id="5" creationId="{29D00950-FE1A-9728-0BC4-34A1775F7DE9}"/>
          </ac:picMkLst>
        </pc:picChg>
      </pc:sldChg>
      <pc:sldChg chg="modSp new del mod ord">
        <pc:chgData name="Bryanne Bellovary" userId="d258b2bb-1962-484c-b49f-38b937af0d10" providerId="ADAL" clId="{A2262782-ADA5-4F63-B5E3-10E37AC25615}" dt="2026-08-22T12:03:13.775" v="1486" actId="2696"/>
        <pc:sldMkLst>
          <pc:docMk/>
          <pc:sldMk cId="3424359864" sldId="263"/>
        </pc:sldMkLst>
        <pc:spChg chg="mod">
          <ac:chgData name="Bryanne Bellovary" userId="d258b2bb-1962-484c-b49f-38b937af0d10" providerId="ADAL" clId="{A2262782-ADA5-4F63-B5E3-10E37AC25615}" dt="2026-08-22T12:03:01.259" v="1485" actId="2711"/>
          <ac:spMkLst>
            <pc:docMk/>
            <pc:sldMk cId="3424359864" sldId="263"/>
            <ac:spMk id="2" creationId="{6D89EAA2-FF09-DA89-1D38-2ED03A76A88D}"/>
          </ac:spMkLst>
        </pc:spChg>
      </pc:sldChg>
      <pc:sldChg chg="addSp modSp add mod">
        <pc:chgData name="Bryanne Bellovary" userId="d258b2bb-1962-484c-b49f-38b937af0d10" providerId="ADAL" clId="{A2262782-ADA5-4F63-B5E3-10E37AC25615}" dt="2026-08-22T14:29:21.384" v="3035" actId="20577"/>
        <pc:sldMkLst>
          <pc:docMk/>
          <pc:sldMk cId="387878369" sldId="264"/>
        </pc:sldMkLst>
        <pc:spChg chg="mod">
          <ac:chgData name="Bryanne Bellovary" userId="d258b2bb-1962-484c-b49f-38b937af0d10" providerId="ADAL" clId="{A2262782-ADA5-4F63-B5E3-10E37AC25615}" dt="2026-08-22T14:29:21.384" v="3035" actId="20577"/>
          <ac:spMkLst>
            <pc:docMk/>
            <pc:sldMk cId="387878369" sldId="264"/>
            <ac:spMk id="2" creationId="{6CA30057-4267-F8C5-1A4C-465CCDBA2599}"/>
          </ac:spMkLst>
        </pc:spChg>
        <pc:spChg chg="mod">
          <ac:chgData name="Bryanne Bellovary" userId="d258b2bb-1962-484c-b49f-38b937af0d10" providerId="ADAL" clId="{A2262782-ADA5-4F63-B5E3-10E37AC25615}" dt="2026-08-22T12:04:40.979" v="1524" actId="20577"/>
          <ac:spMkLst>
            <pc:docMk/>
            <pc:sldMk cId="387878369" sldId="264"/>
            <ac:spMk id="6" creationId="{DBCC09D4-38C9-7942-2802-0C447B7E330D}"/>
          </ac:spMkLst>
        </pc:spChg>
        <pc:picChg chg="add mod modCrop">
          <ac:chgData name="Bryanne Bellovary" userId="d258b2bb-1962-484c-b49f-38b937af0d10" providerId="ADAL" clId="{A2262782-ADA5-4F63-B5E3-10E37AC25615}" dt="2026-08-22T14:28:24.625" v="2988" actId="1076"/>
          <ac:picMkLst>
            <pc:docMk/>
            <pc:sldMk cId="387878369" sldId="264"/>
            <ac:picMk id="3" creationId="{B99878CB-6EEE-B0CF-8175-15B3E28E29CC}"/>
          </ac:picMkLst>
        </pc:picChg>
        <pc:picChg chg="add mod">
          <ac:chgData name="Bryanne Bellovary" userId="d258b2bb-1962-484c-b49f-38b937af0d10" providerId="ADAL" clId="{A2262782-ADA5-4F63-B5E3-10E37AC25615}" dt="2026-08-22T14:26:37.703" v="2981" actId="14100"/>
          <ac:picMkLst>
            <pc:docMk/>
            <pc:sldMk cId="387878369" sldId="264"/>
            <ac:picMk id="4" creationId="{2F3C3AE8-5D43-555F-11F4-327E63CF4B43}"/>
          </ac:picMkLst>
        </pc:picChg>
        <pc:picChg chg="add mod ord">
          <ac:chgData name="Bryanne Bellovary" userId="d258b2bb-1962-484c-b49f-38b937af0d10" providerId="ADAL" clId="{A2262782-ADA5-4F63-B5E3-10E37AC25615}" dt="2026-08-22T14:28:21.336" v="2987" actId="167"/>
          <ac:picMkLst>
            <pc:docMk/>
            <pc:sldMk cId="387878369" sldId="264"/>
            <ac:picMk id="5" creationId="{81F91D18-C0C0-5548-1D31-DF52BF0CC0E9}"/>
          </ac:picMkLst>
        </pc:picChg>
        <pc:picChg chg="add mod">
          <ac:chgData name="Bryanne Bellovary" userId="d258b2bb-1962-484c-b49f-38b937af0d10" providerId="ADAL" clId="{A2262782-ADA5-4F63-B5E3-10E37AC25615}" dt="2026-08-22T14:28:54.772" v="2992" actId="1076"/>
          <ac:picMkLst>
            <pc:docMk/>
            <pc:sldMk cId="387878369" sldId="264"/>
            <ac:picMk id="7" creationId="{F0303CB6-B0E4-922A-61FE-41E2809CB610}"/>
          </ac:picMkLst>
        </pc:picChg>
      </pc:sldChg>
      <pc:sldChg chg="addSp modSp add mod ord">
        <pc:chgData name="Bryanne Bellovary" userId="d258b2bb-1962-484c-b49f-38b937af0d10" providerId="ADAL" clId="{A2262782-ADA5-4F63-B5E3-10E37AC25615}" dt="2026-08-22T14:58:36.728" v="4464" actId="14100"/>
        <pc:sldMkLst>
          <pc:docMk/>
          <pc:sldMk cId="3021594874" sldId="265"/>
        </pc:sldMkLst>
        <pc:spChg chg="mod">
          <ac:chgData name="Bryanne Bellovary" userId="d258b2bb-1962-484c-b49f-38b937af0d10" providerId="ADAL" clId="{A2262782-ADA5-4F63-B5E3-10E37AC25615}" dt="2026-08-22T14:58:32.170" v="4463" actId="20577"/>
          <ac:spMkLst>
            <pc:docMk/>
            <pc:sldMk cId="3021594874" sldId="265"/>
            <ac:spMk id="2" creationId="{62ED9294-1345-5A48-A070-DBCFA8858477}"/>
          </ac:spMkLst>
        </pc:spChg>
        <pc:spChg chg="mod">
          <ac:chgData name="Bryanne Bellovary" userId="d258b2bb-1962-484c-b49f-38b937af0d10" providerId="ADAL" clId="{A2262782-ADA5-4F63-B5E3-10E37AC25615}" dt="2026-08-22T12:09:28.671" v="1554" actId="20577"/>
          <ac:spMkLst>
            <pc:docMk/>
            <pc:sldMk cId="3021594874" sldId="265"/>
            <ac:spMk id="6" creationId="{FD2E6338-818B-B536-4293-580482FE845F}"/>
          </ac:spMkLst>
        </pc:spChg>
        <pc:picChg chg="add">
          <ac:chgData name="Bryanne Bellovary" userId="d258b2bb-1962-484c-b49f-38b937af0d10" providerId="ADAL" clId="{A2262782-ADA5-4F63-B5E3-10E37AC25615}" dt="2026-08-22T14:56:52.149" v="4419" actId="22"/>
          <ac:picMkLst>
            <pc:docMk/>
            <pc:sldMk cId="3021594874" sldId="265"/>
            <ac:picMk id="4" creationId="{F3C3F5B6-CD57-25DF-D6CA-53E8D63A841A}"/>
          </ac:picMkLst>
        </pc:picChg>
        <pc:picChg chg="add mod modCrop">
          <ac:chgData name="Bryanne Bellovary" userId="d258b2bb-1962-484c-b49f-38b937af0d10" providerId="ADAL" clId="{A2262782-ADA5-4F63-B5E3-10E37AC25615}" dt="2026-08-22T14:58:36.728" v="4464" actId="14100"/>
          <ac:picMkLst>
            <pc:docMk/>
            <pc:sldMk cId="3021594874" sldId="265"/>
            <ac:picMk id="5" creationId="{3A884F70-93C9-7EF0-B07E-F9CE79852FD6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33:05.021" v="4715" actId="14100"/>
        <pc:sldMkLst>
          <pc:docMk/>
          <pc:sldMk cId="797468296" sldId="266"/>
        </pc:sldMkLst>
        <pc:spChg chg="mod">
          <ac:chgData name="Bryanne Bellovary" userId="d258b2bb-1962-484c-b49f-38b937af0d10" providerId="ADAL" clId="{A2262782-ADA5-4F63-B5E3-10E37AC25615}" dt="2026-08-22T15:33:00.796" v="4714" actId="20577"/>
          <ac:spMkLst>
            <pc:docMk/>
            <pc:sldMk cId="797468296" sldId="266"/>
            <ac:spMk id="2" creationId="{7692ABE7-D5DF-185B-E74D-FB3E6F2487CE}"/>
          </ac:spMkLst>
        </pc:spChg>
        <pc:picChg chg="add mod">
          <ac:chgData name="Bryanne Bellovary" userId="d258b2bb-1962-484c-b49f-38b937af0d10" providerId="ADAL" clId="{A2262782-ADA5-4F63-B5E3-10E37AC25615}" dt="2026-08-22T15:09:19.750" v="4494" actId="14100"/>
          <ac:picMkLst>
            <pc:docMk/>
            <pc:sldMk cId="797468296" sldId="266"/>
            <ac:picMk id="3" creationId="{22F122CD-1E0A-FD1C-72AC-34B1A61E1D80}"/>
          </ac:picMkLst>
        </pc:picChg>
        <pc:picChg chg="add mod modCrop">
          <ac:chgData name="Bryanne Bellovary" userId="d258b2bb-1962-484c-b49f-38b937af0d10" providerId="ADAL" clId="{A2262782-ADA5-4F63-B5E3-10E37AC25615}" dt="2026-08-22T15:33:05.021" v="4715" actId="14100"/>
          <ac:picMkLst>
            <pc:docMk/>
            <pc:sldMk cId="797468296" sldId="266"/>
            <ac:picMk id="5" creationId="{A13EF568-22A9-8116-80B4-A0CD7DDC9D93}"/>
          </ac:picMkLst>
        </pc:picChg>
      </pc:sldChg>
      <pc:sldChg chg="addSp delSp modSp new mod modClrScheme chgLayout">
        <pc:chgData name="Bryanne Bellovary" userId="d258b2bb-1962-484c-b49f-38b937af0d10" providerId="ADAL" clId="{A2262782-ADA5-4F63-B5E3-10E37AC25615}" dt="2026-08-22T12:44:42.377" v="1561" actId="1076"/>
        <pc:sldMkLst>
          <pc:docMk/>
          <pc:sldMk cId="3213433270" sldId="267"/>
        </pc:sldMkLst>
        <pc:spChg chg="del">
          <ac:chgData name="Bryanne Bellovary" userId="d258b2bb-1962-484c-b49f-38b937af0d10" providerId="ADAL" clId="{A2262782-ADA5-4F63-B5E3-10E37AC25615}" dt="2026-08-22T12:44:28.563" v="1556" actId="700"/>
          <ac:spMkLst>
            <pc:docMk/>
            <pc:sldMk cId="3213433270" sldId="267"/>
            <ac:spMk id="2" creationId="{955B17C9-E078-5B95-A5B9-8D17A0918E81}"/>
          </ac:spMkLst>
        </pc:spChg>
        <pc:picChg chg="add mod">
          <ac:chgData name="Bryanne Bellovary" userId="d258b2bb-1962-484c-b49f-38b937af0d10" providerId="ADAL" clId="{A2262782-ADA5-4F63-B5E3-10E37AC25615}" dt="2026-08-22T12:44:42.377" v="1561" actId="1076"/>
          <ac:picMkLst>
            <pc:docMk/>
            <pc:sldMk cId="3213433270" sldId="267"/>
            <ac:picMk id="3" creationId="{D6997F15-6B0F-0C21-3002-D9450D5EF03E}"/>
          </ac:picMkLst>
        </pc:picChg>
      </pc:sldChg>
      <pc:sldChg chg="addSp delSp modSp add mod ord">
        <pc:chgData name="Bryanne Bellovary" userId="d258b2bb-1962-484c-b49f-38b937af0d10" providerId="ADAL" clId="{A2262782-ADA5-4F63-B5E3-10E37AC25615}" dt="2026-08-22T13:05:39.353" v="2193" actId="1076"/>
        <pc:sldMkLst>
          <pc:docMk/>
          <pc:sldMk cId="3490765841" sldId="268"/>
        </pc:sldMkLst>
        <pc:spChg chg="add del mod">
          <ac:chgData name="Bryanne Bellovary" userId="d258b2bb-1962-484c-b49f-38b937af0d10" providerId="ADAL" clId="{A2262782-ADA5-4F63-B5E3-10E37AC25615}" dt="2026-08-22T13:05:39.353" v="2193" actId="1076"/>
          <ac:spMkLst>
            <pc:docMk/>
            <pc:sldMk cId="3490765841" sldId="268"/>
            <ac:spMk id="2" creationId="{7A448C7B-54C6-0227-D83A-483D30BB132D}"/>
          </ac:spMkLst>
        </pc:spChg>
        <pc:spChg chg="add mod">
          <ac:chgData name="Bryanne Bellovary" userId="d258b2bb-1962-484c-b49f-38b937af0d10" providerId="ADAL" clId="{A2262782-ADA5-4F63-B5E3-10E37AC25615}" dt="2026-08-22T13:05:39.353" v="2193" actId="1076"/>
          <ac:spMkLst>
            <pc:docMk/>
            <pc:sldMk cId="3490765841" sldId="268"/>
            <ac:spMk id="4" creationId="{9A95C5A7-C689-0875-E245-3F495D0C59DD}"/>
          </ac:spMkLst>
        </pc:spChg>
        <pc:spChg chg="mod">
          <ac:chgData name="Bryanne Bellovary" userId="d258b2bb-1962-484c-b49f-38b937af0d10" providerId="ADAL" clId="{A2262782-ADA5-4F63-B5E3-10E37AC25615}" dt="2026-08-22T13:01:00.787" v="1989" actId="20577"/>
          <ac:spMkLst>
            <pc:docMk/>
            <pc:sldMk cId="3490765841" sldId="268"/>
            <ac:spMk id="6" creationId="{3B797BDA-AC53-89C6-EFD7-2F80A5DD8CFA}"/>
          </ac:spMkLst>
        </pc:spChg>
      </pc:sldChg>
      <pc:sldChg chg="addSp modSp add mod modAnim">
        <pc:chgData name="Bryanne Bellovary" userId="d258b2bb-1962-484c-b49f-38b937af0d10" providerId="ADAL" clId="{A2262782-ADA5-4F63-B5E3-10E37AC25615}" dt="2026-08-22T15:34:35.743" v="4725"/>
        <pc:sldMkLst>
          <pc:docMk/>
          <pc:sldMk cId="66344121" sldId="269"/>
        </pc:sldMkLst>
        <pc:spChg chg="mod">
          <ac:chgData name="Bryanne Bellovary" userId="d258b2bb-1962-484c-b49f-38b937af0d10" providerId="ADAL" clId="{A2262782-ADA5-4F63-B5E3-10E37AC25615}" dt="2026-08-22T13:54:49.692" v="2643" actId="20577"/>
          <ac:spMkLst>
            <pc:docMk/>
            <pc:sldMk cId="66344121" sldId="269"/>
            <ac:spMk id="2" creationId="{615F1058-36AD-6DBB-0934-7E716FA111E6}"/>
          </ac:spMkLst>
        </pc:spChg>
        <pc:spChg chg="mod">
          <ac:chgData name="Bryanne Bellovary" userId="d258b2bb-1962-484c-b49f-38b937af0d10" providerId="ADAL" clId="{A2262782-ADA5-4F63-B5E3-10E37AC25615}" dt="2026-08-22T12:45:59.822" v="1628" actId="20577"/>
          <ac:spMkLst>
            <pc:docMk/>
            <pc:sldMk cId="66344121" sldId="269"/>
            <ac:spMk id="6" creationId="{BB957BA5-D6B9-2B4D-85E5-42E04FF0B5F2}"/>
          </ac:spMkLst>
        </pc:spChg>
        <pc:picChg chg="add mod">
          <ac:chgData name="Bryanne Bellovary" userId="d258b2bb-1962-484c-b49f-38b937af0d10" providerId="ADAL" clId="{A2262782-ADA5-4F63-B5E3-10E37AC25615}" dt="2026-08-22T13:08:37.976" v="2272" actId="1076"/>
          <ac:picMkLst>
            <pc:docMk/>
            <pc:sldMk cId="66344121" sldId="269"/>
            <ac:picMk id="3" creationId="{2B5F5FA6-7F44-CFAF-8C78-087AA23A1E57}"/>
          </ac:picMkLst>
        </pc:picChg>
      </pc:sldChg>
      <pc:sldChg chg="new del">
        <pc:chgData name="Bryanne Bellovary" userId="d258b2bb-1962-484c-b49f-38b937af0d10" providerId="ADAL" clId="{A2262782-ADA5-4F63-B5E3-10E37AC25615}" dt="2026-08-22T12:45:45.396" v="1613" actId="680"/>
        <pc:sldMkLst>
          <pc:docMk/>
          <pc:sldMk cId="212194413" sldId="269"/>
        </pc:sldMkLst>
      </pc:sldChg>
      <pc:sldChg chg="addSp delSp modSp add mod">
        <pc:chgData name="Bryanne Bellovary" userId="d258b2bb-1962-484c-b49f-38b937af0d10" providerId="ADAL" clId="{A2262782-ADA5-4F63-B5E3-10E37AC25615}" dt="2026-08-22T12:48:20.833" v="1645" actId="1076"/>
        <pc:sldMkLst>
          <pc:docMk/>
          <pc:sldMk cId="3750854077" sldId="270"/>
        </pc:sldMkLst>
        <pc:spChg chg="del">
          <ac:chgData name="Bryanne Bellovary" userId="d258b2bb-1962-484c-b49f-38b937af0d10" providerId="ADAL" clId="{A2262782-ADA5-4F63-B5E3-10E37AC25615}" dt="2026-08-22T12:47:59.130" v="1630" actId="478"/>
          <ac:spMkLst>
            <pc:docMk/>
            <pc:sldMk cId="3750854077" sldId="270"/>
            <ac:spMk id="2" creationId="{C7B7CD0C-6562-D04A-D7B6-7FDDE1DCEE3F}"/>
          </ac:spMkLst>
        </pc:spChg>
        <pc:spChg chg="mod">
          <ac:chgData name="Bryanne Bellovary" userId="d258b2bb-1962-484c-b49f-38b937af0d10" providerId="ADAL" clId="{A2262782-ADA5-4F63-B5E3-10E37AC25615}" dt="2026-08-22T12:48:04.945" v="1640" actId="20577"/>
          <ac:spMkLst>
            <pc:docMk/>
            <pc:sldMk cId="3750854077" sldId="270"/>
            <ac:spMk id="6" creationId="{6BE57ABE-7243-F89D-9228-259FE070B832}"/>
          </ac:spMkLst>
        </pc:spChg>
        <pc:picChg chg="add mod">
          <ac:chgData name="Bryanne Bellovary" userId="d258b2bb-1962-484c-b49f-38b937af0d10" providerId="ADAL" clId="{A2262782-ADA5-4F63-B5E3-10E37AC25615}" dt="2026-08-22T12:48:20.833" v="1645" actId="1076"/>
          <ac:picMkLst>
            <pc:docMk/>
            <pc:sldMk cId="3750854077" sldId="270"/>
            <ac:picMk id="3" creationId="{8F58261C-67B9-BBC1-1C53-29594BBBDFAA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07:50.235" v="2838" actId="20577"/>
        <pc:sldMkLst>
          <pc:docMk/>
          <pc:sldMk cId="571645386" sldId="271"/>
        </pc:sldMkLst>
        <pc:spChg chg="mod">
          <ac:chgData name="Bryanne Bellovary" userId="d258b2bb-1962-484c-b49f-38b937af0d10" providerId="ADAL" clId="{A2262782-ADA5-4F63-B5E3-10E37AC25615}" dt="2026-08-22T14:07:50.235" v="2838" actId="20577"/>
          <ac:spMkLst>
            <pc:docMk/>
            <pc:sldMk cId="571645386" sldId="271"/>
            <ac:spMk id="2" creationId="{A7A43D9F-AA12-E9F7-8F8B-3931FA7EC08F}"/>
          </ac:spMkLst>
        </pc:spChg>
        <pc:picChg chg="add mod modCrop">
          <ac:chgData name="Bryanne Bellovary" userId="d258b2bb-1962-484c-b49f-38b937af0d10" providerId="ADAL" clId="{A2262782-ADA5-4F63-B5E3-10E37AC25615}" dt="2026-08-22T14:04:31.183" v="2739" actId="1076"/>
          <ac:picMkLst>
            <pc:docMk/>
            <pc:sldMk cId="571645386" sldId="271"/>
            <ac:picMk id="3" creationId="{82BC303B-C9E7-A898-08BC-C641C12FF9B2}"/>
          </ac:picMkLst>
        </pc:picChg>
        <pc:picChg chg="add mod">
          <ac:chgData name="Bryanne Bellovary" userId="d258b2bb-1962-484c-b49f-38b937af0d10" providerId="ADAL" clId="{A2262782-ADA5-4F63-B5E3-10E37AC25615}" dt="2026-08-22T14:05:11.782" v="2743" actId="14100"/>
          <ac:picMkLst>
            <pc:docMk/>
            <pc:sldMk cId="571645386" sldId="271"/>
            <ac:picMk id="4" creationId="{45A241DC-2EDF-E91A-D1B6-FD21640F703E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28:05.812" v="4635" actId="20577"/>
        <pc:sldMkLst>
          <pc:docMk/>
          <pc:sldMk cId="2368173876" sldId="272"/>
        </pc:sldMkLst>
        <pc:spChg chg="mod">
          <ac:chgData name="Bryanne Bellovary" userId="d258b2bb-1962-484c-b49f-38b937af0d10" providerId="ADAL" clId="{A2262782-ADA5-4F63-B5E3-10E37AC25615}" dt="2026-08-22T15:28:05.812" v="4635" actId="20577"/>
          <ac:spMkLst>
            <pc:docMk/>
            <pc:sldMk cId="2368173876" sldId="272"/>
            <ac:spMk id="2" creationId="{DE0A34C3-5163-2C87-8870-9D3198155207}"/>
          </ac:spMkLst>
        </pc:spChg>
        <pc:picChg chg="add mod ord">
          <ac:chgData name="Bryanne Bellovary" userId="d258b2bb-1962-484c-b49f-38b937af0d10" providerId="ADAL" clId="{A2262782-ADA5-4F63-B5E3-10E37AC25615}" dt="2026-08-22T14:20:01.884" v="2970" actId="14100"/>
          <ac:picMkLst>
            <pc:docMk/>
            <pc:sldMk cId="2368173876" sldId="272"/>
            <ac:picMk id="3" creationId="{97A18CC4-6FE5-0D74-2722-E5A34133E091}"/>
          </ac:picMkLst>
        </pc:picChg>
        <pc:picChg chg="add mod">
          <ac:chgData name="Bryanne Bellovary" userId="d258b2bb-1962-484c-b49f-38b937af0d10" providerId="ADAL" clId="{A2262782-ADA5-4F63-B5E3-10E37AC25615}" dt="2026-08-22T14:20:06.126" v="2971" actId="14100"/>
          <ac:picMkLst>
            <pc:docMk/>
            <pc:sldMk cId="2368173876" sldId="272"/>
            <ac:picMk id="4" creationId="{C9115FEF-5DE8-53D9-462E-57CE97CC84CB}"/>
          </ac:picMkLst>
        </pc:picChg>
        <pc:picChg chg="add mod">
          <ac:chgData name="Bryanne Bellovary" userId="d258b2bb-1962-484c-b49f-38b937af0d10" providerId="ADAL" clId="{A2262782-ADA5-4F63-B5E3-10E37AC25615}" dt="2026-08-22T14:18:33.070" v="2908" actId="1076"/>
          <ac:picMkLst>
            <pc:docMk/>
            <pc:sldMk cId="2368173876" sldId="272"/>
            <ac:picMk id="7" creationId="{1F15E918-4C79-566E-6E82-93E11D6813AA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32:12.493" v="3083" actId="20577"/>
        <pc:sldMkLst>
          <pc:docMk/>
          <pc:sldMk cId="4223707666" sldId="273"/>
        </pc:sldMkLst>
        <pc:spChg chg="mod">
          <ac:chgData name="Bryanne Bellovary" userId="d258b2bb-1962-484c-b49f-38b937af0d10" providerId="ADAL" clId="{A2262782-ADA5-4F63-B5E3-10E37AC25615}" dt="2026-08-22T14:32:12.493" v="3083" actId="20577"/>
          <ac:spMkLst>
            <pc:docMk/>
            <pc:sldMk cId="4223707666" sldId="273"/>
            <ac:spMk id="2" creationId="{B46DD78D-19C2-20C7-EBFD-90F267DC2533}"/>
          </ac:spMkLst>
        </pc:spChg>
        <pc:picChg chg="add mod">
          <ac:chgData name="Bryanne Bellovary" userId="d258b2bb-1962-484c-b49f-38b937af0d10" providerId="ADAL" clId="{A2262782-ADA5-4F63-B5E3-10E37AC25615}" dt="2026-08-22T14:31:31.731" v="3043" actId="14100"/>
          <ac:picMkLst>
            <pc:docMk/>
            <pc:sldMk cId="4223707666" sldId="273"/>
            <ac:picMk id="3" creationId="{E8D38265-B6A9-6053-B300-D972412AC5DF}"/>
          </ac:picMkLst>
        </pc:picChg>
        <pc:picChg chg="add mod">
          <ac:chgData name="Bryanne Bellovary" userId="d258b2bb-1962-484c-b49f-38b937af0d10" providerId="ADAL" clId="{A2262782-ADA5-4F63-B5E3-10E37AC25615}" dt="2026-08-22T14:31:20.004" v="3041" actId="14100"/>
          <ac:picMkLst>
            <pc:docMk/>
            <pc:sldMk cId="4223707666" sldId="273"/>
            <ac:picMk id="4" creationId="{00E438FD-F0E8-C312-2609-DC26D1259BC0}"/>
          </ac:picMkLst>
        </pc:picChg>
        <pc:picChg chg="add">
          <ac:chgData name="Bryanne Bellovary" userId="d258b2bb-1962-484c-b49f-38b937af0d10" providerId="ADAL" clId="{A2262782-ADA5-4F63-B5E3-10E37AC25615}" dt="2026-08-22T14:31:43.517" v="3044" actId="22"/>
          <ac:picMkLst>
            <pc:docMk/>
            <pc:sldMk cId="4223707666" sldId="273"/>
            <ac:picMk id="7" creationId="{07BAC11D-D7EE-2635-935D-17F2F942B97D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38:36.756" v="3170" actId="20577"/>
        <pc:sldMkLst>
          <pc:docMk/>
          <pc:sldMk cId="4155253412" sldId="274"/>
        </pc:sldMkLst>
        <pc:spChg chg="mod">
          <ac:chgData name="Bryanne Bellovary" userId="d258b2bb-1962-484c-b49f-38b937af0d10" providerId="ADAL" clId="{A2262782-ADA5-4F63-B5E3-10E37AC25615}" dt="2026-08-22T14:38:36.756" v="3170" actId="20577"/>
          <ac:spMkLst>
            <pc:docMk/>
            <pc:sldMk cId="4155253412" sldId="274"/>
            <ac:spMk id="2" creationId="{93BDBB63-AAF7-7AE4-AF11-55AC44DCEF3E}"/>
          </ac:spMkLst>
        </pc:spChg>
        <pc:picChg chg="add mod">
          <ac:chgData name="Bryanne Bellovary" userId="d258b2bb-1962-484c-b49f-38b937af0d10" providerId="ADAL" clId="{A2262782-ADA5-4F63-B5E3-10E37AC25615}" dt="2026-08-22T14:36:09.641" v="3092" actId="14100"/>
          <ac:picMkLst>
            <pc:docMk/>
            <pc:sldMk cId="4155253412" sldId="274"/>
            <ac:picMk id="3" creationId="{4642FBC9-1747-C507-5F7A-E18DEADBC22A}"/>
          </ac:picMkLst>
        </pc:picChg>
        <pc:picChg chg="add mod">
          <ac:chgData name="Bryanne Bellovary" userId="d258b2bb-1962-484c-b49f-38b937af0d10" providerId="ADAL" clId="{A2262782-ADA5-4F63-B5E3-10E37AC25615}" dt="2026-08-22T14:36:01.334" v="3089" actId="14100"/>
          <ac:picMkLst>
            <pc:docMk/>
            <pc:sldMk cId="4155253412" sldId="274"/>
            <ac:picMk id="4" creationId="{5A0E6D89-4491-42C8-4C7A-37CE6AEC7B92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39:20.757" v="3246" actId="20577"/>
        <pc:sldMkLst>
          <pc:docMk/>
          <pc:sldMk cId="2842924313" sldId="275"/>
        </pc:sldMkLst>
        <pc:spChg chg="mod">
          <ac:chgData name="Bryanne Bellovary" userId="d258b2bb-1962-484c-b49f-38b937af0d10" providerId="ADAL" clId="{A2262782-ADA5-4F63-B5E3-10E37AC25615}" dt="2026-08-22T14:39:20.757" v="3246" actId="20577"/>
          <ac:spMkLst>
            <pc:docMk/>
            <pc:sldMk cId="2842924313" sldId="275"/>
            <ac:spMk id="2" creationId="{E8022830-982E-3BF4-1BAC-AD46CD938F47}"/>
          </ac:spMkLst>
        </pc:spChg>
        <pc:picChg chg="add mod">
          <ac:chgData name="Bryanne Bellovary" userId="d258b2bb-1962-484c-b49f-38b937af0d10" providerId="ADAL" clId="{A2262782-ADA5-4F63-B5E3-10E37AC25615}" dt="2026-08-22T14:38:24.872" v="3155" actId="14100"/>
          <ac:picMkLst>
            <pc:docMk/>
            <pc:sldMk cId="2842924313" sldId="275"/>
            <ac:picMk id="3" creationId="{156AA703-28A9-60C2-F057-F3EA3C6E974F}"/>
          </ac:picMkLst>
        </pc:picChg>
        <pc:picChg chg="add">
          <ac:chgData name="Bryanne Bellovary" userId="d258b2bb-1962-484c-b49f-38b937af0d10" providerId="ADAL" clId="{A2262782-ADA5-4F63-B5E3-10E37AC25615}" dt="2026-08-22T14:38:10.046" v="3152" actId="22"/>
          <ac:picMkLst>
            <pc:docMk/>
            <pc:sldMk cId="2842924313" sldId="275"/>
            <ac:picMk id="5" creationId="{A7BE08DB-D841-26DE-4A28-386560D8BE81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30:25.015" v="4647" actId="20577"/>
        <pc:sldMkLst>
          <pc:docMk/>
          <pc:sldMk cId="506593666" sldId="276"/>
        </pc:sldMkLst>
        <pc:spChg chg="mod">
          <ac:chgData name="Bryanne Bellovary" userId="d258b2bb-1962-484c-b49f-38b937af0d10" providerId="ADAL" clId="{A2262782-ADA5-4F63-B5E3-10E37AC25615}" dt="2026-08-22T15:30:25.015" v="4647" actId="20577"/>
          <ac:spMkLst>
            <pc:docMk/>
            <pc:sldMk cId="506593666" sldId="276"/>
            <ac:spMk id="2" creationId="{C20EE26F-D4D0-3F09-591C-DB3858068CC7}"/>
          </ac:spMkLst>
        </pc:spChg>
        <pc:picChg chg="add mod">
          <ac:chgData name="Bryanne Bellovary" userId="d258b2bb-1962-484c-b49f-38b937af0d10" providerId="ADAL" clId="{A2262782-ADA5-4F63-B5E3-10E37AC25615}" dt="2026-08-22T14:52:37.041" v="4359" actId="14100"/>
          <ac:picMkLst>
            <pc:docMk/>
            <pc:sldMk cId="506593666" sldId="276"/>
            <ac:picMk id="4" creationId="{9D61D226-ED10-A94F-7E83-8492EB3AF9D3}"/>
          </ac:picMkLst>
        </pc:picChg>
        <pc:picChg chg="add">
          <ac:chgData name="Bryanne Bellovary" userId="d258b2bb-1962-484c-b49f-38b937af0d10" providerId="ADAL" clId="{A2262782-ADA5-4F63-B5E3-10E37AC25615}" dt="2026-08-22T14:52:49.583" v="4360" actId="22"/>
          <ac:picMkLst>
            <pc:docMk/>
            <pc:sldMk cId="506593666" sldId="276"/>
            <ac:picMk id="7" creationId="{B90985A9-9F7B-68C2-92E1-CC2B8D370855}"/>
          </ac:picMkLst>
        </pc:picChg>
        <pc:picChg chg="add mod modCrop">
          <ac:chgData name="Bryanne Bellovary" userId="d258b2bb-1962-484c-b49f-38b937af0d10" providerId="ADAL" clId="{A2262782-ADA5-4F63-B5E3-10E37AC25615}" dt="2026-08-22T14:53:31.752" v="4365" actId="1076"/>
          <ac:picMkLst>
            <pc:docMk/>
            <pc:sldMk cId="506593666" sldId="276"/>
            <ac:picMk id="8" creationId="{F7A4FE8F-EAE5-D74A-0F14-2BFB887243BB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4:56:33.343" v="4418" actId="20577"/>
        <pc:sldMkLst>
          <pc:docMk/>
          <pc:sldMk cId="718192765" sldId="277"/>
        </pc:sldMkLst>
        <pc:spChg chg="mod">
          <ac:chgData name="Bryanne Bellovary" userId="d258b2bb-1962-484c-b49f-38b937af0d10" providerId="ADAL" clId="{A2262782-ADA5-4F63-B5E3-10E37AC25615}" dt="2026-08-22T14:56:33.343" v="4418" actId="20577"/>
          <ac:spMkLst>
            <pc:docMk/>
            <pc:sldMk cId="718192765" sldId="277"/>
            <ac:spMk id="2" creationId="{B3C0A50B-CE69-5A50-DA35-1A32DDDF7EEC}"/>
          </ac:spMkLst>
        </pc:spChg>
        <pc:picChg chg="add mod">
          <ac:chgData name="Bryanne Bellovary" userId="d258b2bb-1962-484c-b49f-38b937af0d10" providerId="ADAL" clId="{A2262782-ADA5-4F63-B5E3-10E37AC25615}" dt="2026-08-22T14:56:05.593" v="4374" actId="14100"/>
          <ac:picMkLst>
            <pc:docMk/>
            <pc:sldMk cId="718192765" sldId="277"/>
            <ac:picMk id="3" creationId="{0D5BCF22-DC23-99D8-85C7-01316ED9F4A6}"/>
          </ac:picMkLst>
        </pc:picChg>
        <pc:picChg chg="add mod">
          <ac:chgData name="Bryanne Bellovary" userId="d258b2bb-1962-484c-b49f-38b937af0d10" providerId="ADAL" clId="{A2262782-ADA5-4F63-B5E3-10E37AC25615}" dt="2026-08-22T14:56:00.050" v="4372" actId="14100"/>
          <ac:picMkLst>
            <pc:docMk/>
            <pc:sldMk cId="718192765" sldId="277"/>
            <ac:picMk id="4" creationId="{5F706AB4-9604-2EEF-B4BB-A8149C0FEC83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32:08.293" v="4699" actId="20577"/>
        <pc:sldMkLst>
          <pc:docMk/>
          <pc:sldMk cId="1195438419" sldId="278"/>
        </pc:sldMkLst>
        <pc:spChg chg="mod">
          <ac:chgData name="Bryanne Bellovary" userId="d258b2bb-1962-484c-b49f-38b937af0d10" providerId="ADAL" clId="{A2262782-ADA5-4F63-B5E3-10E37AC25615}" dt="2026-08-22T15:32:08.293" v="4699" actId="20577"/>
          <ac:spMkLst>
            <pc:docMk/>
            <pc:sldMk cId="1195438419" sldId="278"/>
            <ac:spMk id="2" creationId="{50709CE9-FD81-F9D3-FC6C-C55E8B8D9FF0}"/>
          </ac:spMkLst>
        </pc:spChg>
        <pc:picChg chg="add mod">
          <ac:chgData name="Bryanne Bellovary" userId="d258b2bb-1962-484c-b49f-38b937af0d10" providerId="ADAL" clId="{A2262782-ADA5-4F63-B5E3-10E37AC25615}" dt="2026-08-22T15:06:03.942" v="4471" actId="14100"/>
          <ac:picMkLst>
            <pc:docMk/>
            <pc:sldMk cId="1195438419" sldId="278"/>
            <ac:picMk id="3" creationId="{45E61B18-5D6C-0BFA-4ACC-A2B7E5F9C420}"/>
          </ac:picMkLst>
        </pc:picChg>
        <pc:picChg chg="add mod modCrop">
          <ac:chgData name="Bryanne Bellovary" userId="d258b2bb-1962-484c-b49f-38b937af0d10" providerId="ADAL" clId="{A2262782-ADA5-4F63-B5E3-10E37AC25615}" dt="2026-08-22T15:06:18.158" v="4474" actId="14100"/>
          <ac:picMkLst>
            <pc:docMk/>
            <pc:sldMk cId="1195438419" sldId="278"/>
            <ac:picMk id="4" creationId="{075ED075-46A5-2626-1BD5-FD74793F6CDB}"/>
          </ac:picMkLst>
        </pc:picChg>
      </pc:sldChg>
      <pc:sldChg chg="addSp delSp modSp add mod">
        <pc:chgData name="Bryanne Bellovary" userId="d258b2bb-1962-484c-b49f-38b937af0d10" providerId="ADAL" clId="{A2262782-ADA5-4F63-B5E3-10E37AC25615}" dt="2026-08-22T15:33:10.587" v="4716" actId="20577"/>
        <pc:sldMkLst>
          <pc:docMk/>
          <pc:sldMk cId="1840722256" sldId="279"/>
        </pc:sldMkLst>
        <pc:spChg chg="mod">
          <ac:chgData name="Bryanne Bellovary" userId="d258b2bb-1962-484c-b49f-38b937af0d10" providerId="ADAL" clId="{A2262782-ADA5-4F63-B5E3-10E37AC25615}" dt="2026-08-22T15:33:10.587" v="4716" actId="20577"/>
          <ac:spMkLst>
            <pc:docMk/>
            <pc:sldMk cId="1840722256" sldId="279"/>
            <ac:spMk id="2" creationId="{C5D8F4F9-E7AF-3FB4-D263-C827F8CDCBC2}"/>
          </ac:spMkLst>
        </pc:spChg>
        <pc:picChg chg="add del">
          <ac:chgData name="Bryanne Bellovary" userId="d258b2bb-1962-484c-b49f-38b937af0d10" providerId="ADAL" clId="{A2262782-ADA5-4F63-B5E3-10E37AC25615}" dt="2026-08-22T15:10:25.826" v="4503" actId="478"/>
          <ac:picMkLst>
            <pc:docMk/>
            <pc:sldMk cId="1840722256" sldId="279"/>
            <ac:picMk id="4" creationId="{C25E8CA5-B574-4475-ACA7-B3D0A8254F14}"/>
          </ac:picMkLst>
        </pc:picChg>
        <pc:picChg chg="add mod">
          <ac:chgData name="Bryanne Bellovary" userId="d258b2bb-1962-484c-b49f-38b937af0d10" providerId="ADAL" clId="{A2262782-ADA5-4F63-B5E3-10E37AC25615}" dt="2026-08-22T15:11:35.604" v="4514" actId="14100"/>
          <ac:picMkLst>
            <pc:docMk/>
            <pc:sldMk cId="1840722256" sldId="279"/>
            <ac:picMk id="5" creationId="{1094DCB3-E259-9531-8934-E7448F5DD76B}"/>
          </ac:picMkLst>
        </pc:picChg>
        <pc:picChg chg="add mod modCrop">
          <ac:chgData name="Bryanne Bellovary" userId="d258b2bb-1962-484c-b49f-38b937af0d10" providerId="ADAL" clId="{A2262782-ADA5-4F63-B5E3-10E37AC25615}" dt="2026-08-22T15:11:27.665" v="4512" actId="14100"/>
          <ac:picMkLst>
            <pc:docMk/>
            <pc:sldMk cId="1840722256" sldId="279"/>
            <ac:picMk id="7" creationId="{AC13884F-B549-A1ED-FE5B-A50332F7FFDD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16:26.264" v="4560" actId="167"/>
        <pc:sldMkLst>
          <pc:docMk/>
          <pc:sldMk cId="44414041" sldId="280"/>
        </pc:sldMkLst>
        <pc:spChg chg="mod">
          <ac:chgData name="Bryanne Bellovary" userId="d258b2bb-1962-484c-b49f-38b937af0d10" providerId="ADAL" clId="{A2262782-ADA5-4F63-B5E3-10E37AC25615}" dt="2026-08-22T15:15:33.708" v="4551" actId="14100"/>
          <ac:spMkLst>
            <pc:docMk/>
            <pc:sldMk cId="44414041" sldId="280"/>
            <ac:spMk id="2" creationId="{21D133E1-E17E-196E-7721-BAF305CD705F}"/>
          </ac:spMkLst>
        </pc:spChg>
        <pc:picChg chg="add mod modCrop">
          <ac:chgData name="Bryanne Bellovary" userId="d258b2bb-1962-484c-b49f-38b937af0d10" providerId="ADAL" clId="{A2262782-ADA5-4F63-B5E3-10E37AC25615}" dt="2026-08-22T15:15:37.510" v="4552" actId="1076"/>
          <ac:picMkLst>
            <pc:docMk/>
            <pc:sldMk cId="44414041" sldId="280"/>
            <ac:picMk id="3" creationId="{50BDC22F-1933-426F-B01B-6E6D4E7C2150}"/>
          </ac:picMkLst>
        </pc:picChg>
        <pc:picChg chg="add mod ord modCrop">
          <ac:chgData name="Bryanne Bellovary" userId="d258b2bb-1962-484c-b49f-38b937af0d10" providerId="ADAL" clId="{A2262782-ADA5-4F63-B5E3-10E37AC25615}" dt="2026-08-22T15:16:26.264" v="4560" actId="167"/>
          <ac:picMkLst>
            <pc:docMk/>
            <pc:sldMk cId="44414041" sldId="280"/>
            <ac:picMk id="4" creationId="{B3EA9CA6-1F08-D36D-3DE3-3A0B2ACF2BAC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08:01.924" v="4489" actId="167"/>
        <pc:sldMkLst>
          <pc:docMk/>
          <pc:sldMk cId="3809031977" sldId="281"/>
        </pc:sldMkLst>
        <pc:spChg chg="mod">
          <ac:chgData name="Bryanne Bellovary" userId="d258b2bb-1962-484c-b49f-38b937af0d10" providerId="ADAL" clId="{A2262782-ADA5-4F63-B5E3-10E37AC25615}" dt="2026-08-22T14:44:16.484" v="3574" actId="20577"/>
          <ac:spMkLst>
            <pc:docMk/>
            <pc:sldMk cId="3809031977" sldId="281"/>
            <ac:spMk id="2" creationId="{E9A7C453-17D8-1DC4-021E-47FA3EF58066}"/>
          </ac:spMkLst>
        </pc:spChg>
        <pc:picChg chg="add mod modCrop">
          <ac:chgData name="Bryanne Bellovary" userId="d258b2bb-1962-484c-b49f-38b937af0d10" providerId="ADAL" clId="{A2262782-ADA5-4F63-B5E3-10E37AC25615}" dt="2026-08-22T15:07:28.311" v="4484" actId="1076"/>
          <ac:picMkLst>
            <pc:docMk/>
            <pc:sldMk cId="3809031977" sldId="281"/>
            <ac:picMk id="3" creationId="{E5F4E8B0-0DBE-4FFD-281E-1991E99CA61E}"/>
          </ac:picMkLst>
        </pc:picChg>
        <pc:picChg chg="add mod ord">
          <ac:chgData name="Bryanne Bellovary" userId="d258b2bb-1962-484c-b49f-38b937af0d10" providerId="ADAL" clId="{A2262782-ADA5-4F63-B5E3-10E37AC25615}" dt="2026-08-22T15:08:01.924" v="4489" actId="167"/>
          <ac:picMkLst>
            <pc:docMk/>
            <pc:sldMk cId="3809031977" sldId="281"/>
            <ac:picMk id="4" creationId="{A932C0BC-D539-1EBD-A244-BE23AAAF2C62}"/>
          </ac:picMkLst>
        </pc:picChg>
      </pc:sldChg>
      <pc:sldChg chg="addSp modSp add mod ord">
        <pc:chgData name="Bryanne Bellovary" userId="d258b2bb-1962-484c-b49f-38b937af0d10" providerId="ADAL" clId="{A2262782-ADA5-4F63-B5E3-10E37AC25615}" dt="2026-08-22T15:33:20.166" v="4724" actId="20577"/>
        <pc:sldMkLst>
          <pc:docMk/>
          <pc:sldMk cId="1888351858" sldId="282"/>
        </pc:sldMkLst>
        <pc:spChg chg="mod">
          <ac:chgData name="Bryanne Bellovary" userId="d258b2bb-1962-484c-b49f-38b937af0d10" providerId="ADAL" clId="{A2262782-ADA5-4F63-B5E3-10E37AC25615}" dt="2026-08-22T15:33:20.166" v="4724" actId="20577"/>
          <ac:spMkLst>
            <pc:docMk/>
            <pc:sldMk cId="1888351858" sldId="282"/>
            <ac:spMk id="2" creationId="{27884728-886A-C5D6-CBCD-72D5008B8B90}"/>
          </ac:spMkLst>
        </pc:spChg>
        <pc:picChg chg="add mod modCrop">
          <ac:chgData name="Bryanne Bellovary" userId="d258b2bb-1962-484c-b49f-38b937af0d10" providerId="ADAL" clId="{A2262782-ADA5-4F63-B5E3-10E37AC25615}" dt="2026-08-22T15:14:30.014" v="4546" actId="14100"/>
          <ac:picMkLst>
            <pc:docMk/>
            <pc:sldMk cId="1888351858" sldId="282"/>
            <ac:picMk id="3" creationId="{21949C55-37BC-7DB7-53C6-BA42B7C059A9}"/>
          </ac:picMkLst>
        </pc:picChg>
        <pc:picChg chg="add mod modCrop">
          <ac:chgData name="Bryanne Bellovary" userId="d258b2bb-1962-484c-b49f-38b937af0d10" providerId="ADAL" clId="{A2262782-ADA5-4F63-B5E3-10E37AC25615}" dt="2026-08-22T15:14:24.899" v="4544" actId="14100"/>
          <ac:picMkLst>
            <pc:docMk/>
            <pc:sldMk cId="1888351858" sldId="282"/>
            <ac:picMk id="4" creationId="{AD96F27C-B45D-D258-7126-C73E77121219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21:34.317" v="4578" actId="1036"/>
        <pc:sldMkLst>
          <pc:docMk/>
          <pc:sldMk cId="1233568263" sldId="283"/>
        </pc:sldMkLst>
        <pc:spChg chg="mod">
          <ac:chgData name="Bryanne Bellovary" userId="d258b2bb-1962-484c-b49f-38b937af0d10" providerId="ADAL" clId="{A2262782-ADA5-4F63-B5E3-10E37AC25615}" dt="2026-08-22T15:17:35.102" v="4569" actId="14100"/>
          <ac:spMkLst>
            <pc:docMk/>
            <pc:sldMk cId="1233568263" sldId="283"/>
            <ac:spMk id="2" creationId="{91D61161-BD8D-10A6-75BA-76CDC2BE3B08}"/>
          </ac:spMkLst>
        </pc:spChg>
        <pc:picChg chg="add mod modCrop">
          <ac:chgData name="Bryanne Bellovary" userId="d258b2bb-1962-484c-b49f-38b937af0d10" providerId="ADAL" clId="{A2262782-ADA5-4F63-B5E3-10E37AC25615}" dt="2026-08-22T15:17:29.214" v="4568" actId="14100"/>
          <ac:picMkLst>
            <pc:docMk/>
            <pc:sldMk cId="1233568263" sldId="283"/>
            <ac:picMk id="3" creationId="{792BD77E-9404-E976-0193-E7BB2057EFA7}"/>
          </ac:picMkLst>
        </pc:picChg>
        <pc:picChg chg="add mod">
          <ac:chgData name="Bryanne Bellovary" userId="d258b2bb-1962-484c-b49f-38b937af0d10" providerId="ADAL" clId="{A2262782-ADA5-4F63-B5E3-10E37AC25615}" dt="2026-08-22T15:21:34.317" v="4578" actId="1036"/>
          <ac:picMkLst>
            <pc:docMk/>
            <pc:sldMk cId="1233568263" sldId="283"/>
            <ac:picMk id="4" creationId="{5D97A2BB-055F-6E7E-77C8-2DBF46CCED64}"/>
          </ac:picMkLst>
        </pc:picChg>
      </pc:sldChg>
      <pc:sldChg chg="addSp modSp add mod">
        <pc:chgData name="Bryanne Bellovary" userId="d258b2bb-1962-484c-b49f-38b937af0d10" providerId="ADAL" clId="{A2262782-ADA5-4F63-B5E3-10E37AC25615}" dt="2026-08-22T15:24:03.499" v="4624" actId="20577"/>
        <pc:sldMkLst>
          <pc:docMk/>
          <pc:sldMk cId="2105869685" sldId="284"/>
        </pc:sldMkLst>
        <pc:spChg chg="mod">
          <ac:chgData name="Bryanne Bellovary" userId="d258b2bb-1962-484c-b49f-38b937af0d10" providerId="ADAL" clId="{A2262782-ADA5-4F63-B5E3-10E37AC25615}" dt="2026-08-22T15:24:03.499" v="4624" actId="20577"/>
          <ac:spMkLst>
            <pc:docMk/>
            <pc:sldMk cId="2105869685" sldId="284"/>
            <ac:spMk id="2" creationId="{39A40B0E-4709-7C68-F6BD-DCF75F240D53}"/>
          </ac:spMkLst>
        </pc:spChg>
        <pc:picChg chg="add mod">
          <ac:chgData name="Bryanne Bellovary" userId="d258b2bb-1962-484c-b49f-38b937af0d10" providerId="ADAL" clId="{A2262782-ADA5-4F63-B5E3-10E37AC25615}" dt="2026-08-22T15:23:23.705" v="4613" actId="1076"/>
          <ac:picMkLst>
            <pc:docMk/>
            <pc:sldMk cId="2105869685" sldId="284"/>
            <ac:picMk id="3" creationId="{2CC44C3B-2A87-F410-8852-C490420D6624}"/>
          </ac:picMkLst>
        </pc:picChg>
        <pc:picChg chg="add mod">
          <ac:chgData name="Bryanne Bellovary" userId="d258b2bb-1962-484c-b49f-38b937af0d10" providerId="ADAL" clId="{A2262782-ADA5-4F63-B5E3-10E37AC25615}" dt="2026-08-22T15:23:39.833" v="4615" actId="1076"/>
          <ac:picMkLst>
            <pc:docMk/>
            <pc:sldMk cId="2105869685" sldId="284"/>
            <ac:picMk id="5" creationId="{42A9668C-72A0-1FF5-52D6-6F700292502D}"/>
          </ac:picMkLst>
        </pc:picChg>
      </pc:sldChg>
      <pc:sldChg chg="addSp delSp modSp add mod">
        <pc:chgData name="Bryanne Bellovary" userId="d258b2bb-1962-484c-b49f-38b937af0d10" providerId="ADAL" clId="{A2262782-ADA5-4F63-B5E3-10E37AC25615}" dt="2026-08-22T13:49:03.170" v="2639" actId="14100"/>
        <pc:sldMkLst>
          <pc:docMk/>
          <pc:sldMk cId="1525102489" sldId="285"/>
        </pc:sldMkLst>
        <pc:spChg chg="mod">
          <ac:chgData name="Bryanne Bellovary" userId="d258b2bb-1962-484c-b49f-38b937af0d10" providerId="ADAL" clId="{A2262782-ADA5-4F63-B5E3-10E37AC25615}" dt="2026-08-22T13:42:13.485" v="2568" actId="20577"/>
          <ac:spMkLst>
            <pc:docMk/>
            <pc:sldMk cId="1525102489" sldId="285"/>
            <ac:spMk id="2" creationId="{C8D6CE42-2892-2E25-E656-76EB5D6A0183}"/>
          </ac:spMkLst>
        </pc:spChg>
        <pc:spChg chg="add mod">
          <ac:chgData name="Bryanne Bellovary" userId="d258b2bb-1962-484c-b49f-38b937af0d10" providerId="ADAL" clId="{A2262782-ADA5-4F63-B5E3-10E37AC25615}" dt="2026-08-22T13:23:44.356" v="2414" actId="20577"/>
          <ac:spMkLst>
            <pc:docMk/>
            <pc:sldMk cId="1525102489" sldId="285"/>
            <ac:spMk id="5" creationId="{07311B7D-C05E-A90C-AB6B-A54CA7ED01FA}"/>
          </ac:spMkLst>
        </pc:spChg>
        <pc:spChg chg="mod">
          <ac:chgData name="Bryanne Bellovary" userId="d258b2bb-1962-484c-b49f-38b937af0d10" providerId="ADAL" clId="{A2262782-ADA5-4F63-B5E3-10E37AC25615}" dt="2026-08-22T13:21:51.863" v="2370" actId="20577"/>
          <ac:spMkLst>
            <pc:docMk/>
            <pc:sldMk cId="1525102489" sldId="285"/>
            <ac:spMk id="6" creationId="{F17B71D3-BE50-11B2-6CA4-5BF15752F7B1}"/>
          </ac:spMkLst>
        </pc:spChg>
        <pc:spChg chg="add mod ord topLvl">
          <ac:chgData name="Bryanne Bellovary" userId="d258b2bb-1962-484c-b49f-38b937af0d10" providerId="ADAL" clId="{A2262782-ADA5-4F63-B5E3-10E37AC25615}" dt="2026-08-22T13:48:04.044" v="2635" actId="164"/>
          <ac:spMkLst>
            <pc:docMk/>
            <pc:sldMk cId="1525102489" sldId="285"/>
            <ac:spMk id="19" creationId="{DD349460-DD41-5529-9A00-FB87A9C3388B}"/>
          </ac:spMkLst>
        </pc:spChg>
        <pc:grpChg chg="add mod">
          <ac:chgData name="Bryanne Bellovary" userId="d258b2bb-1962-484c-b49f-38b937af0d10" providerId="ADAL" clId="{A2262782-ADA5-4F63-B5E3-10E37AC25615}" dt="2026-08-22T13:44:20.461" v="2575" actId="164"/>
          <ac:grpSpMkLst>
            <pc:docMk/>
            <pc:sldMk cId="1525102489" sldId="285"/>
            <ac:grpSpMk id="20" creationId="{04543102-FC7A-6783-B3E9-441E92D5874B}"/>
          </ac:grpSpMkLst>
        </pc:grpChg>
        <pc:grpChg chg="add del mod">
          <ac:chgData name="Bryanne Bellovary" userId="d258b2bb-1962-484c-b49f-38b937af0d10" providerId="ADAL" clId="{A2262782-ADA5-4F63-B5E3-10E37AC25615}" dt="2026-08-22T13:45:32.181" v="2583" actId="165"/>
          <ac:grpSpMkLst>
            <pc:docMk/>
            <pc:sldMk cId="1525102489" sldId="285"/>
            <ac:grpSpMk id="21" creationId="{CF6461CD-9637-3D81-C69D-2877DDFA985C}"/>
          </ac:grpSpMkLst>
        </pc:grpChg>
        <pc:grpChg chg="add mod">
          <ac:chgData name="Bryanne Bellovary" userId="d258b2bb-1962-484c-b49f-38b937af0d10" providerId="ADAL" clId="{A2262782-ADA5-4F63-B5E3-10E37AC25615}" dt="2026-08-22T13:48:04.044" v="2635" actId="164"/>
          <ac:grpSpMkLst>
            <pc:docMk/>
            <pc:sldMk cId="1525102489" sldId="285"/>
            <ac:grpSpMk id="22" creationId="{89BF4258-0F64-E58C-3A01-81B23248C102}"/>
          </ac:grpSpMkLst>
        </pc:grpChg>
        <pc:picChg chg="del">
          <ac:chgData name="Bryanne Bellovary" userId="d258b2bb-1962-484c-b49f-38b937af0d10" providerId="ADAL" clId="{A2262782-ADA5-4F63-B5E3-10E37AC25615}" dt="2026-08-22T13:21:54.521" v="2371" actId="478"/>
          <ac:picMkLst>
            <pc:docMk/>
            <pc:sldMk cId="1525102489" sldId="285"/>
            <ac:picMk id="3" creationId="{AEC8A8CB-C43A-372B-5DA0-FEA18C0D5306}"/>
          </ac:picMkLst>
        </pc:picChg>
        <pc:picChg chg="add mod topLvl">
          <ac:chgData name="Bryanne Bellovary" userId="d258b2bb-1962-484c-b49f-38b937af0d10" providerId="ADAL" clId="{A2262782-ADA5-4F63-B5E3-10E37AC25615}" dt="2026-08-22T13:48:04.044" v="2635" actId="164"/>
          <ac:picMkLst>
            <pc:docMk/>
            <pc:sldMk cId="1525102489" sldId="285"/>
            <ac:picMk id="8" creationId="{FA496A89-5BA7-B12A-B58A-283063DA41A6}"/>
          </ac:picMkLst>
        </pc:picChg>
        <pc:picChg chg="add del mod">
          <ac:chgData name="Bryanne Bellovary" userId="d258b2bb-1962-484c-b49f-38b937af0d10" providerId="ADAL" clId="{A2262782-ADA5-4F63-B5E3-10E37AC25615}" dt="2026-08-22T13:43:57.598" v="2569" actId="478"/>
          <ac:picMkLst>
            <pc:docMk/>
            <pc:sldMk cId="1525102489" sldId="285"/>
            <ac:picMk id="10" creationId="{7E3070EE-5397-22F5-59BD-BF676FC757B7}"/>
          </ac:picMkLst>
        </pc:picChg>
        <pc:picChg chg="add del mod">
          <ac:chgData name="Bryanne Bellovary" userId="d258b2bb-1962-484c-b49f-38b937af0d10" providerId="ADAL" clId="{A2262782-ADA5-4F63-B5E3-10E37AC25615}" dt="2026-08-22T13:43:57.598" v="2569" actId="478"/>
          <ac:picMkLst>
            <pc:docMk/>
            <pc:sldMk cId="1525102489" sldId="285"/>
            <ac:picMk id="12" creationId="{EC92A7D2-E374-ABFD-ACC8-99573AE55845}"/>
          </ac:picMkLst>
        </pc:picChg>
        <pc:picChg chg="add mod topLvl">
          <ac:chgData name="Bryanne Bellovary" userId="d258b2bb-1962-484c-b49f-38b937af0d10" providerId="ADAL" clId="{A2262782-ADA5-4F63-B5E3-10E37AC25615}" dt="2026-08-22T13:48:04.044" v="2635" actId="164"/>
          <ac:picMkLst>
            <pc:docMk/>
            <pc:sldMk cId="1525102489" sldId="285"/>
            <ac:picMk id="14" creationId="{D6F6BABA-7B00-0145-69BE-CDBC8B5DF00F}"/>
          </ac:picMkLst>
        </pc:picChg>
        <pc:picChg chg="add del mod">
          <ac:chgData name="Bryanne Bellovary" userId="d258b2bb-1962-484c-b49f-38b937af0d10" providerId="ADAL" clId="{A2262782-ADA5-4F63-B5E3-10E37AC25615}" dt="2026-08-22T13:44:01.254" v="2570" actId="478"/>
          <ac:picMkLst>
            <pc:docMk/>
            <pc:sldMk cId="1525102489" sldId="285"/>
            <ac:picMk id="16" creationId="{314B9CE8-7953-A2C0-4384-97AC97B06ACF}"/>
          </ac:picMkLst>
        </pc:picChg>
        <pc:picChg chg="add del mod">
          <ac:chgData name="Bryanne Bellovary" userId="d258b2bb-1962-484c-b49f-38b937af0d10" providerId="ADAL" clId="{A2262782-ADA5-4F63-B5E3-10E37AC25615}" dt="2026-08-22T13:44:01.254" v="2570" actId="478"/>
          <ac:picMkLst>
            <pc:docMk/>
            <pc:sldMk cId="1525102489" sldId="285"/>
            <ac:picMk id="18" creationId="{9C99D1AE-D773-1C2C-1A62-B7AF5499622D}"/>
          </ac:picMkLst>
        </pc:picChg>
        <pc:cxnChg chg="add mod">
          <ac:chgData name="Bryanne Bellovary" userId="d258b2bb-1962-484c-b49f-38b937af0d10" providerId="ADAL" clId="{A2262782-ADA5-4F63-B5E3-10E37AC25615}" dt="2026-08-22T13:49:03.170" v="2639" actId="14100"/>
          <ac:cxnSpMkLst>
            <pc:docMk/>
            <pc:sldMk cId="1525102489" sldId="285"/>
            <ac:cxnSpMk id="24" creationId="{D9CECEF1-9D52-47E5-F78A-1E4ED342F73F}"/>
          </ac:cxnSpMkLst>
        </pc:cxnChg>
      </pc:sldChg>
      <pc:sldChg chg="add del">
        <pc:chgData name="Bryanne Bellovary" userId="d258b2bb-1962-484c-b49f-38b937af0d10" providerId="ADAL" clId="{A2262782-ADA5-4F63-B5E3-10E37AC25615}" dt="2026-08-22T13:05:55.809" v="2194" actId="47"/>
        <pc:sldMkLst>
          <pc:docMk/>
          <pc:sldMk cId="3137906434" sldId="285"/>
        </pc:sldMkLst>
      </pc:sldChg>
      <pc:sldMasterChg chg="setBg modSldLayout">
        <pc:chgData name="Bryanne Bellovary" userId="d258b2bb-1962-484c-b49f-38b937af0d10" providerId="ADAL" clId="{A2262782-ADA5-4F63-B5E3-10E37AC25615}" dt="2026-08-14T16:51:15.696" v="109"/>
        <pc:sldMasterMkLst>
          <pc:docMk/>
          <pc:sldMasterMk cId="1001539282" sldId="2147483757"/>
        </pc:sldMasterMkLst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3372050760" sldId="2147483758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1725716721" sldId="2147483760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2969438805" sldId="2147483761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1616554660" sldId="2147483762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3639547662" sldId="2147483763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229173306" sldId="2147483764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4187144672" sldId="2147483783"/>
          </pc:sldLayoutMkLst>
        </pc:sldLayoutChg>
        <pc:sldLayoutChg chg="setBg">
          <pc:chgData name="Bryanne Bellovary" userId="d258b2bb-1962-484c-b49f-38b937af0d10" providerId="ADAL" clId="{A2262782-ADA5-4F63-B5E3-10E37AC25615}" dt="2026-08-14T16:51:15.696" v="109"/>
          <pc:sldLayoutMkLst>
            <pc:docMk/>
            <pc:sldMasterMk cId="1001539282" sldId="2147483757"/>
            <pc:sldLayoutMk cId="2548043693" sldId="214748378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5176159"/>
            <a:ext cx="11640312" cy="84549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313" y="5980176"/>
            <a:ext cx="11612880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0AF6FA-7D1D-1351-A76E-43C54D28FD6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220" y="266700"/>
            <a:ext cx="11649456" cy="4853814"/>
          </a:xfrm>
          <a:custGeom>
            <a:avLst/>
            <a:gdLst>
              <a:gd name="connsiteX0" fmla="*/ 291520 w 11651080"/>
              <a:gd name="connsiteY0" fmla="*/ 0 h 4853814"/>
              <a:gd name="connsiteX1" fmla="*/ 11359560 w 11651080"/>
              <a:gd name="connsiteY1" fmla="*/ 0 h 4853814"/>
              <a:gd name="connsiteX2" fmla="*/ 11651080 w 11651080"/>
              <a:gd name="connsiteY2" fmla="*/ 291520 h 4853814"/>
              <a:gd name="connsiteX3" fmla="*/ 11651080 w 11651080"/>
              <a:gd name="connsiteY3" fmla="*/ 4562294 h 4853814"/>
              <a:gd name="connsiteX4" fmla="*/ 11359560 w 11651080"/>
              <a:gd name="connsiteY4" fmla="*/ 4853814 h 4853814"/>
              <a:gd name="connsiteX5" fmla="*/ 291520 w 11651080"/>
              <a:gd name="connsiteY5" fmla="*/ 4853814 h 4853814"/>
              <a:gd name="connsiteX6" fmla="*/ 0 w 11651080"/>
              <a:gd name="connsiteY6" fmla="*/ 4562294 h 4853814"/>
              <a:gd name="connsiteX7" fmla="*/ 0 w 11651080"/>
              <a:gd name="connsiteY7" fmla="*/ 291520 h 4853814"/>
              <a:gd name="connsiteX8" fmla="*/ 291520 w 11651080"/>
              <a:gd name="connsiteY8" fmla="*/ 0 h 485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4853814">
                <a:moveTo>
                  <a:pt x="291520" y="0"/>
                </a:moveTo>
                <a:lnTo>
                  <a:pt x="11359560" y="0"/>
                </a:lnTo>
                <a:cubicBezTo>
                  <a:pt x="11520562" y="0"/>
                  <a:pt x="11651080" y="130518"/>
                  <a:pt x="11651080" y="291520"/>
                </a:cubicBezTo>
                <a:lnTo>
                  <a:pt x="11651080" y="4562294"/>
                </a:lnTo>
                <a:cubicBezTo>
                  <a:pt x="11651080" y="4723296"/>
                  <a:pt x="11520562" y="4853814"/>
                  <a:pt x="11359560" y="4853814"/>
                </a:cubicBezTo>
                <a:lnTo>
                  <a:pt x="291520" y="4853814"/>
                </a:lnTo>
                <a:cubicBezTo>
                  <a:pt x="130518" y="4853814"/>
                  <a:pt x="0" y="4723296"/>
                  <a:pt x="0" y="4562294"/>
                </a:cubicBezTo>
                <a:lnTo>
                  <a:pt x="0" y="291520"/>
                </a:lnTo>
                <a:cubicBezTo>
                  <a:pt x="0" y="130518"/>
                  <a:pt x="130518" y="0"/>
                  <a:pt x="291520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91657"/>
            <a:ext cx="2805405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7848" y="6391657"/>
            <a:ext cx="3494314" cy="330466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391657"/>
            <a:ext cx="429207" cy="330466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5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525" y="219456"/>
            <a:ext cx="6376547" cy="1066006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455FC9-9346-2F53-C58C-5C64036CD9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8573"/>
            <a:ext cx="4419600" cy="6325969"/>
          </a:xfrm>
          <a:custGeom>
            <a:avLst/>
            <a:gdLst>
              <a:gd name="connsiteX0" fmla="*/ 300746 w 4381500"/>
              <a:gd name="connsiteY0" fmla="*/ 0 h 6290961"/>
              <a:gd name="connsiteX1" fmla="*/ 4080754 w 4381500"/>
              <a:gd name="connsiteY1" fmla="*/ 0 h 6290961"/>
              <a:gd name="connsiteX2" fmla="*/ 4381500 w 4381500"/>
              <a:gd name="connsiteY2" fmla="*/ 300746 h 6290961"/>
              <a:gd name="connsiteX3" fmla="*/ 4381500 w 4381500"/>
              <a:gd name="connsiteY3" fmla="*/ 5990215 h 6290961"/>
              <a:gd name="connsiteX4" fmla="*/ 4080754 w 4381500"/>
              <a:gd name="connsiteY4" fmla="*/ 6290961 h 6290961"/>
              <a:gd name="connsiteX5" fmla="*/ 300746 w 4381500"/>
              <a:gd name="connsiteY5" fmla="*/ 6290961 h 6290961"/>
              <a:gd name="connsiteX6" fmla="*/ 0 w 4381500"/>
              <a:gd name="connsiteY6" fmla="*/ 5990215 h 6290961"/>
              <a:gd name="connsiteX7" fmla="*/ 0 w 4381500"/>
              <a:gd name="connsiteY7" fmla="*/ 300746 h 6290961"/>
              <a:gd name="connsiteX8" fmla="*/ 300746 w 4381500"/>
              <a:gd name="connsiteY8" fmla="*/ 0 h 6290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1500" h="6290961">
                <a:moveTo>
                  <a:pt x="300746" y="0"/>
                </a:moveTo>
                <a:lnTo>
                  <a:pt x="4080754" y="0"/>
                </a:lnTo>
                <a:cubicBezTo>
                  <a:pt x="4246851" y="0"/>
                  <a:pt x="4381500" y="134649"/>
                  <a:pt x="4381500" y="300746"/>
                </a:cubicBezTo>
                <a:lnTo>
                  <a:pt x="4381500" y="5990215"/>
                </a:lnTo>
                <a:cubicBezTo>
                  <a:pt x="4381500" y="6156312"/>
                  <a:pt x="4246851" y="6290961"/>
                  <a:pt x="4080754" y="6290961"/>
                </a:cubicBezTo>
                <a:lnTo>
                  <a:pt x="300746" y="6290961"/>
                </a:lnTo>
                <a:cubicBezTo>
                  <a:pt x="134649" y="6290961"/>
                  <a:pt x="0" y="6156312"/>
                  <a:pt x="0" y="5990215"/>
                </a:cubicBezTo>
                <a:lnTo>
                  <a:pt x="0" y="300746"/>
                </a:lnTo>
                <a:cubicBezTo>
                  <a:pt x="0" y="134649"/>
                  <a:pt x="134649" y="0"/>
                  <a:pt x="3007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19526" y="1285462"/>
            <a:ext cx="6376546" cy="4986355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19526" y="6387737"/>
            <a:ext cx="2703777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7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702" y="219456"/>
            <a:ext cx="7241297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FC55F3DB-E75F-ADDF-8222-D3F62F2CCE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8573"/>
            <a:ext cx="3675888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4 h 6320854"/>
              <a:gd name="connsiteX10" fmla="*/ 105939 w 3675888"/>
              <a:gd name="connsiteY10" fmla="*/ 6252721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7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4"/>
                </a:lnTo>
                <a:lnTo>
                  <a:pt x="105939" y="6252721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7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88702" y="1143000"/>
            <a:ext cx="7241298" cy="523951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8702" y="6382981"/>
            <a:ext cx="2703777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70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7241297" cy="923544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" y="1143000"/>
            <a:ext cx="7241298" cy="523951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82981"/>
            <a:ext cx="2703777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2093" y="6387128"/>
            <a:ext cx="103208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24177" y="6387128"/>
            <a:ext cx="457200" cy="338328"/>
          </a:xfrm>
        </p:spPr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F47C8A4F-E753-8148-3650-49C421EB54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49412" y="268573"/>
            <a:ext cx="3675888" cy="6327648"/>
          </a:xfrm>
          <a:custGeom>
            <a:avLst/>
            <a:gdLst>
              <a:gd name="connsiteX0" fmla="*/ 301545 w 3675888"/>
              <a:gd name="connsiteY0" fmla="*/ 0 h 6320854"/>
              <a:gd name="connsiteX1" fmla="*/ 3375347 w 3675888"/>
              <a:gd name="connsiteY1" fmla="*/ 0 h 6320854"/>
              <a:gd name="connsiteX2" fmla="*/ 3675888 w 3675888"/>
              <a:gd name="connsiteY2" fmla="*/ 300541 h 6320854"/>
              <a:gd name="connsiteX3" fmla="*/ 3675888 w 3675888"/>
              <a:gd name="connsiteY3" fmla="*/ 6025428 h 6320854"/>
              <a:gd name="connsiteX4" fmla="*/ 3492331 w 3675888"/>
              <a:gd name="connsiteY4" fmla="*/ 6302351 h 6320854"/>
              <a:gd name="connsiteX5" fmla="*/ 3400682 w 3675888"/>
              <a:gd name="connsiteY5" fmla="*/ 6320854 h 6320854"/>
              <a:gd name="connsiteX6" fmla="*/ 275206 w 3675888"/>
              <a:gd name="connsiteY6" fmla="*/ 6320854 h 6320854"/>
              <a:gd name="connsiteX7" fmla="*/ 186647 w 3675888"/>
              <a:gd name="connsiteY7" fmla="*/ 6302975 h 6320854"/>
              <a:gd name="connsiteX8" fmla="*/ 184171 w 3675888"/>
              <a:gd name="connsiteY8" fmla="*/ 6302204 h 6320854"/>
              <a:gd name="connsiteX9" fmla="*/ 114619 w 3675888"/>
              <a:gd name="connsiteY9" fmla="*/ 6259883 h 6320854"/>
              <a:gd name="connsiteX10" fmla="*/ 105939 w 3675888"/>
              <a:gd name="connsiteY10" fmla="*/ 6252722 h 6320854"/>
              <a:gd name="connsiteX11" fmla="*/ 51500 w 3675888"/>
              <a:gd name="connsiteY11" fmla="*/ 6192635 h 6320854"/>
              <a:gd name="connsiteX12" fmla="*/ 16622 w 3675888"/>
              <a:gd name="connsiteY12" fmla="*/ 6119873 h 6320854"/>
              <a:gd name="connsiteX13" fmla="*/ 12538 w 3675888"/>
              <a:gd name="connsiteY13" fmla="*/ 6106716 h 6320854"/>
              <a:gd name="connsiteX14" fmla="*/ 0 w 3675888"/>
              <a:gd name="connsiteY14" fmla="*/ 6023550 h 6320854"/>
              <a:gd name="connsiteX15" fmla="*/ 0 w 3675888"/>
              <a:gd name="connsiteY15" fmla="*/ 302420 h 6320854"/>
              <a:gd name="connsiteX16" fmla="*/ 301545 w 3675888"/>
              <a:gd name="connsiteY16" fmla="*/ 0 h 632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5888" h="6320854">
                <a:moveTo>
                  <a:pt x="301545" y="0"/>
                </a:moveTo>
                <a:lnTo>
                  <a:pt x="3375347" y="0"/>
                </a:lnTo>
                <a:cubicBezTo>
                  <a:pt x="3541331" y="0"/>
                  <a:pt x="3675888" y="134557"/>
                  <a:pt x="3675888" y="300541"/>
                </a:cubicBezTo>
                <a:lnTo>
                  <a:pt x="3675888" y="6025428"/>
                </a:lnTo>
                <a:cubicBezTo>
                  <a:pt x="3675888" y="6149916"/>
                  <a:pt x="3600200" y="6256727"/>
                  <a:pt x="3492331" y="6302351"/>
                </a:cubicBezTo>
                <a:lnTo>
                  <a:pt x="3400682" y="6320854"/>
                </a:lnTo>
                <a:lnTo>
                  <a:pt x="275206" y="6320854"/>
                </a:lnTo>
                <a:lnTo>
                  <a:pt x="186647" y="6302975"/>
                </a:lnTo>
                <a:lnTo>
                  <a:pt x="184171" y="6302204"/>
                </a:lnTo>
                <a:lnTo>
                  <a:pt x="114619" y="6259883"/>
                </a:lnTo>
                <a:lnTo>
                  <a:pt x="105939" y="6252722"/>
                </a:lnTo>
                <a:lnTo>
                  <a:pt x="51500" y="6192635"/>
                </a:lnTo>
                <a:lnTo>
                  <a:pt x="16622" y="6119873"/>
                </a:lnTo>
                <a:lnTo>
                  <a:pt x="12538" y="6106716"/>
                </a:lnTo>
                <a:lnTo>
                  <a:pt x="0" y="6023550"/>
                </a:lnTo>
                <a:lnTo>
                  <a:pt x="0" y="302420"/>
                </a:lnTo>
                <a:cubicBezTo>
                  <a:pt x="0" y="135398"/>
                  <a:pt x="135007" y="0"/>
                  <a:pt x="30154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7470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55" y="219456"/>
            <a:ext cx="4717429" cy="118088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855" y="1400344"/>
            <a:ext cx="4729045" cy="4871473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88172" y="6390795"/>
            <a:ext cx="1298784" cy="338328"/>
          </a:xfrm>
        </p:spPr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6956" y="6390795"/>
            <a:ext cx="4572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00703" y="266700"/>
            <a:ext cx="6324469" cy="6324600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6147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220869"/>
            <a:ext cx="3208020" cy="308863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86300" y="266700"/>
            <a:ext cx="3500538" cy="63246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61087" y="220870"/>
            <a:ext cx="3200400" cy="6055554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618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3755" y="219456"/>
            <a:ext cx="3891435" cy="1225339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3BE62AC-2855-BB28-0282-25CA658273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0473" y="265176"/>
            <a:ext cx="6984636" cy="6327648"/>
          </a:xfrm>
          <a:custGeom>
            <a:avLst/>
            <a:gdLst>
              <a:gd name="connsiteX0" fmla="*/ 302565 w 7228936"/>
              <a:gd name="connsiteY0" fmla="*/ 0 h 6316602"/>
              <a:gd name="connsiteX1" fmla="*/ 6926371 w 7228936"/>
              <a:gd name="connsiteY1" fmla="*/ 0 h 6316602"/>
              <a:gd name="connsiteX2" fmla="*/ 7228936 w 7228936"/>
              <a:gd name="connsiteY2" fmla="*/ 302565 h 6316602"/>
              <a:gd name="connsiteX3" fmla="*/ 7228936 w 7228936"/>
              <a:gd name="connsiteY3" fmla="*/ 6014037 h 6316602"/>
              <a:gd name="connsiteX4" fmla="*/ 6926371 w 7228936"/>
              <a:gd name="connsiteY4" fmla="*/ 6316602 h 6316602"/>
              <a:gd name="connsiteX5" fmla="*/ 302565 w 7228936"/>
              <a:gd name="connsiteY5" fmla="*/ 6316602 h 6316602"/>
              <a:gd name="connsiteX6" fmla="*/ 0 w 7228936"/>
              <a:gd name="connsiteY6" fmla="*/ 6014037 h 6316602"/>
              <a:gd name="connsiteX7" fmla="*/ 0 w 7228936"/>
              <a:gd name="connsiteY7" fmla="*/ 302565 h 6316602"/>
              <a:gd name="connsiteX8" fmla="*/ 302565 w 7228936"/>
              <a:gd name="connsiteY8" fmla="*/ 0 h 631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28936" h="6316602">
                <a:moveTo>
                  <a:pt x="302565" y="0"/>
                </a:moveTo>
                <a:lnTo>
                  <a:pt x="6926371" y="0"/>
                </a:lnTo>
                <a:cubicBezTo>
                  <a:pt x="7093473" y="0"/>
                  <a:pt x="7228936" y="135463"/>
                  <a:pt x="7228936" y="302565"/>
                </a:cubicBezTo>
                <a:lnTo>
                  <a:pt x="7228936" y="6014037"/>
                </a:lnTo>
                <a:cubicBezTo>
                  <a:pt x="7228936" y="6181139"/>
                  <a:pt x="7093473" y="6316602"/>
                  <a:pt x="6926371" y="6316602"/>
                </a:cubicBezTo>
                <a:lnTo>
                  <a:pt x="302565" y="6316602"/>
                </a:lnTo>
                <a:cubicBezTo>
                  <a:pt x="135463" y="6316602"/>
                  <a:pt x="0" y="6181139"/>
                  <a:pt x="0" y="6014037"/>
                </a:cubicBezTo>
                <a:lnTo>
                  <a:pt x="0" y="302565"/>
                </a:lnTo>
                <a:cubicBezTo>
                  <a:pt x="0" y="135463"/>
                  <a:pt x="135463" y="0"/>
                  <a:pt x="30256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13753" y="1435652"/>
            <a:ext cx="3891435" cy="4833862"/>
          </a:xfrm>
        </p:spPr>
        <p:txBody>
          <a:bodyPr anchor="b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15079" y="6387128"/>
            <a:ext cx="2703777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47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54" y="219456"/>
            <a:ext cx="3234982" cy="157721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5854" y="1796675"/>
            <a:ext cx="3234982" cy="447147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705" y="6387128"/>
            <a:ext cx="2095770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6416" y="6390795"/>
            <a:ext cx="103208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38500" y="6390795"/>
            <a:ext cx="457200" cy="338328"/>
          </a:xfrm>
        </p:spPr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65783" y="265176"/>
            <a:ext cx="7959517" cy="6327648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4853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78" y="216452"/>
            <a:ext cx="3381587" cy="2213524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62400" y="177492"/>
            <a:ext cx="7962900" cy="22860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514350" indent="-285750">
              <a:buFont typeface="Arial" panose="020B0604020202020204" pitchFamily="34" charset="0"/>
              <a:buChar char="•"/>
              <a:defRPr sz="14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5878" y="2513464"/>
            <a:ext cx="2805405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30339" y="2516244"/>
            <a:ext cx="1284010" cy="338328"/>
          </a:xfrm>
        </p:spPr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5" y="2513464"/>
            <a:ext cx="449306" cy="338328"/>
          </a:xfrm>
        </p:spPr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56056E-3484-D9D0-95D5-818FF4C3C8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220" y="2935280"/>
            <a:ext cx="11651080" cy="3656020"/>
          </a:xfrm>
          <a:custGeom>
            <a:avLst/>
            <a:gdLst>
              <a:gd name="connsiteX0" fmla="*/ 298989 w 11651080"/>
              <a:gd name="connsiteY0" fmla="*/ 0 h 3656020"/>
              <a:gd name="connsiteX1" fmla="*/ 11352091 w 11651080"/>
              <a:gd name="connsiteY1" fmla="*/ 0 h 3656020"/>
              <a:gd name="connsiteX2" fmla="*/ 11651080 w 11651080"/>
              <a:gd name="connsiteY2" fmla="*/ 298989 h 3656020"/>
              <a:gd name="connsiteX3" fmla="*/ 11651080 w 11651080"/>
              <a:gd name="connsiteY3" fmla="*/ 3357031 h 3656020"/>
              <a:gd name="connsiteX4" fmla="*/ 11352091 w 11651080"/>
              <a:gd name="connsiteY4" fmla="*/ 3656020 h 3656020"/>
              <a:gd name="connsiteX5" fmla="*/ 298989 w 11651080"/>
              <a:gd name="connsiteY5" fmla="*/ 3656020 h 3656020"/>
              <a:gd name="connsiteX6" fmla="*/ 0 w 11651080"/>
              <a:gd name="connsiteY6" fmla="*/ 3357031 h 3656020"/>
              <a:gd name="connsiteX7" fmla="*/ 0 w 11651080"/>
              <a:gd name="connsiteY7" fmla="*/ 298989 h 3656020"/>
              <a:gd name="connsiteX8" fmla="*/ 298989 w 11651080"/>
              <a:gd name="connsiteY8" fmla="*/ 0 h 36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1080" h="3656020">
                <a:moveTo>
                  <a:pt x="298989" y="0"/>
                </a:moveTo>
                <a:lnTo>
                  <a:pt x="11352091" y="0"/>
                </a:lnTo>
                <a:cubicBezTo>
                  <a:pt x="11517218" y="0"/>
                  <a:pt x="11651080" y="133862"/>
                  <a:pt x="11651080" y="298989"/>
                </a:cubicBezTo>
                <a:lnTo>
                  <a:pt x="11651080" y="3357031"/>
                </a:lnTo>
                <a:cubicBezTo>
                  <a:pt x="11651080" y="3522158"/>
                  <a:pt x="11517218" y="3656020"/>
                  <a:pt x="11352091" y="3656020"/>
                </a:cubicBezTo>
                <a:lnTo>
                  <a:pt x="298989" y="3656020"/>
                </a:lnTo>
                <a:cubicBezTo>
                  <a:pt x="133862" y="3656020"/>
                  <a:pt x="0" y="3522158"/>
                  <a:pt x="0" y="3357031"/>
                </a:cubicBezTo>
                <a:lnTo>
                  <a:pt x="0" y="298989"/>
                </a:lnTo>
                <a:cubicBezTo>
                  <a:pt x="0" y="133862"/>
                  <a:pt x="133862" y="0"/>
                  <a:pt x="29898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9941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3172641" cy="3145019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5997E6-BE07-E83F-D207-0CADA004E02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00500" y="265332"/>
            <a:ext cx="7924800" cy="3095837"/>
          </a:xfrm>
          <a:custGeom>
            <a:avLst/>
            <a:gdLst>
              <a:gd name="connsiteX0" fmla="*/ 282309 w 8229600"/>
              <a:gd name="connsiteY0" fmla="*/ 0 h 3095837"/>
              <a:gd name="connsiteX1" fmla="*/ 7947291 w 8229600"/>
              <a:gd name="connsiteY1" fmla="*/ 0 h 3095837"/>
              <a:gd name="connsiteX2" fmla="*/ 8229600 w 8229600"/>
              <a:gd name="connsiteY2" fmla="*/ 282309 h 3095837"/>
              <a:gd name="connsiteX3" fmla="*/ 8229600 w 8229600"/>
              <a:gd name="connsiteY3" fmla="*/ 2813528 h 3095837"/>
              <a:gd name="connsiteX4" fmla="*/ 7947291 w 8229600"/>
              <a:gd name="connsiteY4" fmla="*/ 3095837 h 3095837"/>
              <a:gd name="connsiteX5" fmla="*/ 282309 w 8229600"/>
              <a:gd name="connsiteY5" fmla="*/ 3095837 h 3095837"/>
              <a:gd name="connsiteX6" fmla="*/ 0 w 8229600"/>
              <a:gd name="connsiteY6" fmla="*/ 2813528 h 3095837"/>
              <a:gd name="connsiteX7" fmla="*/ 0 w 8229600"/>
              <a:gd name="connsiteY7" fmla="*/ 282309 h 3095837"/>
              <a:gd name="connsiteX8" fmla="*/ 282309 w 8229600"/>
              <a:gd name="connsiteY8" fmla="*/ 0 h 3095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3095837">
                <a:moveTo>
                  <a:pt x="282309" y="0"/>
                </a:moveTo>
                <a:lnTo>
                  <a:pt x="7947291" y="0"/>
                </a:lnTo>
                <a:cubicBezTo>
                  <a:pt x="8103206" y="0"/>
                  <a:pt x="8229600" y="126394"/>
                  <a:pt x="8229600" y="282309"/>
                </a:cubicBezTo>
                <a:lnTo>
                  <a:pt x="8229600" y="2813528"/>
                </a:lnTo>
                <a:cubicBezTo>
                  <a:pt x="8229600" y="2969443"/>
                  <a:pt x="8103206" y="3095837"/>
                  <a:pt x="7947291" y="3095837"/>
                </a:cubicBezTo>
                <a:lnTo>
                  <a:pt x="282309" y="3095837"/>
                </a:lnTo>
                <a:cubicBezTo>
                  <a:pt x="126394" y="3095837"/>
                  <a:pt x="0" y="2969443"/>
                  <a:pt x="0" y="2813528"/>
                </a:cubicBezTo>
                <a:lnTo>
                  <a:pt x="0" y="282309"/>
                </a:lnTo>
                <a:cubicBezTo>
                  <a:pt x="0" y="126394"/>
                  <a:pt x="126394" y="0"/>
                  <a:pt x="28230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14565" y="3543597"/>
            <a:ext cx="8010734" cy="2843531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76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5778B4-3E3F-C3EF-5322-2ECFF646D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1821" y="760151"/>
            <a:ext cx="9728359" cy="4233673"/>
          </a:xfrm>
          <a:prstGeom prst="roundRect">
            <a:avLst>
              <a:gd name="adj" fmla="val 7502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76" y="5255159"/>
            <a:ext cx="9299448" cy="1025326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2400" spc="-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46276" y="1293091"/>
            <a:ext cx="9299448" cy="3943921"/>
          </a:xfrm>
        </p:spPr>
        <p:txBody>
          <a:bodyPr anchor="ctr">
            <a:normAutofit/>
          </a:bodyPr>
          <a:lstStyle>
            <a:lvl1pPr marL="0" indent="0" algn="ctr">
              <a:lnSpc>
                <a:spcPct val="80000"/>
              </a:lnSpc>
              <a:buNone/>
              <a:defRPr sz="26000" spc="-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83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09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2880" y="173736"/>
            <a:ext cx="10475499" cy="4850651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7600" b="0" cap="none" spc="-50" baseline="0"/>
            </a:lvl1pPr>
            <a:lvl2pPr marL="228600" indent="0">
              <a:lnSpc>
                <a:spcPct val="90000"/>
              </a:lnSpc>
              <a:buNone/>
              <a:defRPr sz="6600" b="0" cap="none" spc="-50" baseline="0"/>
            </a:lvl2pPr>
            <a:lvl3pPr marL="457200" indent="0">
              <a:lnSpc>
                <a:spcPct val="90000"/>
              </a:lnSpc>
              <a:buNone/>
              <a:defRPr sz="6000" b="0" cap="none" spc="-50" baseline="0"/>
            </a:lvl3pPr>
            <a:lvl4pPr marL="685800" indent="0">
              <a:lnSpc>
                <a:spcPct val="90000"/>
              </a:lnSpc>
              <a:buNone/>
              <a:defRPr sz="5400" b="0" cap="none" spc="-50" baseline="0"/>
            </a:lvl4pPr>
            <a:lvl5pPr marL="914400" indent="0">
              <a:lnSpc>
                <a:spcPct val="90000"/>
              </a:lnSpc>
              <a:buNone/>
              <a:defRPr sz="4800" b="0" cap="none" spc="-50" baseline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10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8784" y="5029200"/>
            <a:ext cx="9198864" cy="713232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2000" b="1" spc="-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88784" y="1115568"/>
            <a:ext cx="9198864" cy="358444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5000" spc="-50" baseline="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16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11326704" cy="1041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2E940BF-81C2-1FFB-391F-670B2E738E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2880" y="1645920"/>
            <a:ext cx="5420409" cy="4741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B763AB3-1DFB-9F9F-2339-33F3C49C8C1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8400" y="1645920"/>
            <a:ext cx="5261184" cy="4741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25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86" y="219456"/>
            <a:ext cx="11274552" cy="7898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85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6A39E64-722E-F001-F641-974F5225314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1631" y="1649451"/>
            <a:ext cx="521208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5352" y="1009307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B9C0BFD-5C7B-FA0D-DCE8-95D24728FE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5352" y="1649451"/>
            <a:ext cx="521208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13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3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0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1" y="207228"/>
            <a:ext cx="11001943" cy="1790700"/>
          </a:xfrm>
        </p:spPr>
        <p:txBody>
          <a:bodyPr anchor="t"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2195" y="3264408"/>
            <a:ext cx="10147610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446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580" y="1089247"/>
            <a:ext cx="6360840" cy="2171716"/>
          </a:xfrm>
        </p:spPr>
        <p:txBody>
          <a:bodyPr anchor="b">
            <a:noAutofit/>
          </a:bodyPr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22864" y="3499880"/>
            <a:ext cx="5543550" cy="177165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600" dirty="0"/>
            </a:lvl1pPr>
            <a:lvl2pPr marL="228600" indent="0" algn="ctr">
              <a:buNone/>
              <a:defRPr lang="en-US" sz="1600" dirty="0"/>
            </a:lvl2pPr>
            <a:lvl3pPr marL="457200" indent="0" algn="ctr">
              <a:buNone/>
              <a:defRPr lang="en-US" sz="1600" dirty="0"/>
            </a:lvl3pPr>
            <a:lvl4pPr marL="685800" indent="0" algn="ctr">
              <a:buNone/>
              <a:defRPr lang="en-US" sz="1600" dirty="0"/>
            </a:lvl4pPr>
            <a:lvl5pPr marL="914400" indent="0" algn="ctr">
              <a:buNone/>
              <a:defRPr lang="en-US" sz="16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4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0262" y="208754"/>
            <a:ext cx="4066072" cy="37259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8729" y="4846320"/>
            <a:ext cx="4066072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A934108-77F2-43A6-38EF-C1CDEDD103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4320" y="266699"/>
            <a:ext cx="7238998" cy="6322891"/>
          </a:xfrm>
          <a:custGeom>
            <a:avLst/>
            <a:gdLst>
              <a:gd name="connsiteX0" fmla="*/ 291359 w 7238998"/>
              <a:gd name="connsiteY0" fmla="*/ 0 h 6322891"/>
              <a:gd name="connsiteX1" fmla="*/ 6947639 w 7238998"/>
              <a:gd name="connsiteY1" fmla="*/ 0 h 6322891"/>
              <a:gd name="connsiteX2" fmla="*/ 7238998 w 7238998"/>
              <a:gd name="connsiteY2" fmla="*/ 291359 h 6322891"/>
              <a:gd name="connsiteX3" fmla="*/ 7238998 w 7238998"/>
              <a:gd name="connsiteY3" fmla="*/ 6031532 h 6322891"/>
              <a:gd name="connsiteX4" fmla="*/ 6947639 w 7238998"/>
              <a:gd name="connsiteY4" fmla="*/ 6322891 h 6322891"/>
              <a:gd name="connsiteX5" fmla="*/ 291359 w 7238998"/>
              <a:gd name="connsiteY5" fmla="*/ 6322891 h 6322891"/>
              <a:gd name="connsiteX6" fmla="*/ 0 w 7238998"/>
              <a:gd name="connsiteY6" fmla="*/ 6031532 h 6322891"/>
              <a:gd name="connsiteX7" fmla="*/ 0 w 7238998"/>
              <a:gd name="connsiteY7" fmla="*/ 291359 h 6322891"/>
              <a:gd name="connsiteX8" fmla="*/ 291359 w 7238998"/>
              <a:gd name="connsiteY8" fmla="*/ 0 h 6322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38998" h="6322891">
                <a:moveTo>
                  <a:pt x="291359" y="0"/>
                </a:moveTo>
                <a:lnTo>
                  <a:pt x="6947639" y="0"/>
                </a:lnTo>
                <a:cubicBezTo>
                  <a:pt x="7108552" y="0"/>
                  <a:pt x="7238998" y="130446"/>
                  <a:pt x="7238998" y="291359"/>
                </a:cubicBezTo>
                <a:lnTo>
                  <a:pt x="7238998" y="6031532"/>
                </a:lnTo>
                <a:cubicBezTo>
                  <a:pt x="7238998" y="6192445"/>
                  <a:pt x="7108552" y="6322891"/>
                  <a:pt x="6947639" y="6322891"/>
                </a:cubicBezTo>
                <a:lnTo>
                  <a:pt x="291359" y="6322891"/>
                </a:lnTo>
                <a:cubicBezTo>
                  <a:pt x="130446" y="6322891"/>
                  <a:pt x="0" y="6192445"/>
                  <a:pt x="0" y="6031532"/>
                </a:cubicBezTo>
                <a:lnTo>
                  <a:pt x="0" y="291359"/>
                </a:lnTo>
                <a:cubicBezTo>
                  <a:pt x="0" y="130446"/>
                  <a:pt x="130446" y="0"/>
                  <a:pt x="29135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66481" y="6391656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0" y="6391656"/>
            <a:ext cx="103208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6388837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16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8598" y="1529542"/>
            <a:ext cx="8154804" cy="2323883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0715" y="4053504"/>
            <a:ext cx="5970570" cy="107267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438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29" y="3200400"/>
            <a:ext cx="9002895" cy="3582184"/>
          </a:xfrm>
        </p:spPr>
        <p:txBody>
          <a:bodyPr anchor="b">
            <a:normAutofit/>
          </a:bodyPr>
          <a:lstStyle>
            <a:lvl1pPr>
              <a:defRPr sz="69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704" y="141216"/>
            <a:ext cx="2703777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0" y="141216"/>
            <a:ext cx="103208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584" y="141216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5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15" y="189689"/>
            <a:ext cx="11341905" cy="1629485"/>
          </a:xfrm>
        </p:spPr>
        <p:txBody>
          <a:bodyPr anchor="t">
            <a:normAutofit/>
          </a:bodyPr>
          <a:lstStyle>
            <a:lvl1pPr>
              <a:defRPr sz="7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362200"/>
            <a:ext cx="5829300" cy="3810000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buFont typeface="+mj-lt"/>
              <a:buAutoNum type="arabicPeriod"/>
              <a:defRPr lang="en-US" sz="1600" dirty="0"/>
            </a:lvl1pPr>
            <a:lvl2pPr marL="571500" indent="-342900">
              <a:buFont typeface="+mj-lt"/>
              <a:buAutoNum type="arabicPeriod"/>
              <a:defRPr lang="en-US" sz="1600" dirty="0"/>
            </a:lvl2pPr>
            <a:lvl3pPr marL="800100" indent="-342900">
              <a:buFont typeface="+mj-lt"/>
              <a:buAutoNum type="arabicPeriod"/>
              <a:defRPr lang="en-US" sz="1600" dirty="0"/>
            </a:lvl3pPr>
            <a:lvl4pPr>
              <a:buFont typeface="+mj-lt"/>
              <a:buAutoNum type="arabicPeriod"/>
              <a:defRPr lang="en-US" sz="1600" dirty="0"/>
            </a:lvl4pPr>
            <a:lvl5pPr>
              <a:buFont typeface="+mj-lt"/>
              <a:buAutoNum type="arabicPeriod"/>
              <a:defRPr lang="en-US" sz="16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4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061862"/>
            <a:ext cx="5913120" cy="2268359"/>
          </a:xfrm>
        </p:spPr>
        <p:txBody>
          <a:bodyPr anchor="t">
            <a:normAutofit/>
          </a:bodyPr>
          <a:lstStyle>
            <a:lvl1pPr>
              <a:defRPr sz="5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8BC23C-4171-DFCF-3175-10D2602FF5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4320" y="268508"/>
            <a:ext cx="11649456" cy="3609085"/>
          </a:xfrm>
          <a:custGeom>
            <a:avLst/>
            <a:gdLst>
              <a:gd name="connsiteX0" fmla="*/ 283385 w 11658600"/>
              <a:gd name="connsiteY0" fmla="*/ 0 h 3609085"/>
              <a:gd name="connsiteX1" fmla="*/ 11375215 w 11658600"/>
              <a:gd name="connsiteY1" fmla="*/ 0 h 3609085"/>
              <a:gd name="connsiteX2" fmla="*/ 11658600 w 11658600"/>
              <a:gd name="connsiteY2" fmla="*/ 283385 h 3609085"/>
              <a:gd name="connsiteX3" fmla="*/ 11658600 w 11658600"/>
              <a:gd name="connsiteY3" fmla="*/ 3325700 h 3609085"/>
              <a:gd name="connsiteX4" fmla="*/ 11375215 w 11658600"/>
              <a:gd name="connsiteY4" fmla="*/ 3609085 h 3609085"/>
              <a:gd name="connsiteX5" fmla="*/ 283385 w 11658600"/>
              <a:gd name="connsiteY5" fmla="*/ 3609085 h 3609085"/>
              <a:gd name="connsiteX6" fmla="*/ 0 w 11658600"/>
              <a:gd name="connsiteY6" fmla="*/ 3325700 h 3609085"/>
              <a:gd name="connsiteX7" fmla="*/ 0 w 11658600"/>
              <a:gd name="connsiteY7" fmla="*/ 283385 h 3609085"/>
              <a:gd name="connsiteX8" fmla="*/ 283385 w 11658600"/>
              <a:gd name="connsiteY8" fmla="*/ 0 h 360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8600" h="3609085">
                <a:moveTo>
                  <a:pt x="283385" y="0"/>
                </a:moveTo>
                <a:lnTo>
                  <a:pt x="11375215" y="0"/>
                </a:lnTo>
                <a:cubicBezTo>
                  <a:pt x="11531724" y="0"/>
                  <a:pt x="11658600" y="126876"/>
                  <a:pt x="11658600" y="283385"/>
                </a:cubicBezTo>
                <a:lnTo>
                  <a:pt x="11658600" y="3325700"/>
                </a:lnTo>
                <a:cubicBezTo>
                  <a:pt x="11658600" y="3482209"/>
                  <a:pt x="11531724" y="3609085"/>
                  <a:pt x="11375215" y="3609085"/>
                </a:cubicBezTo>
                <a:lnTo>
                  <a:pt x="283385" y="3609085"/>
                </a:lnTo>
                <a:cubicBezTo>
                  <a:pt x="126876" y="3609085"/>
                  <a:pt x="0" y="3482209"/>
                  <a:pt x="0" y="3325700"/>
                </a:cubicBezTo>
                <a:lnTo>
                  <a:pt x="0" y="283385"/>
                </a:lnTo>
                <a:cubicBezTo>
                  <a:pt x="0" y="126876"/>
                  <a:pt x="126876" y="0"/>
                  <a:pt x="283385" y="0"/>
                </a:cubicBez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15973" y="4039118"/>
            <a:ext cx="4419601" cy="2268360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sz="1400" dirty="0"/>
            </a:lvl1pPr>
            <a:lvl2pPr marL="571500" indent="-342900">
              <a:buFont typeface="+mj-lt"/>
              <a:buAutoNum type="arabicPeriod"/>
              <a:defRPr lang="en-US" sz="1400" dirty="0"/>
            </a:lvl2pPr>
            <a:lvl3pPr marL="800100" indent="-342900">
              <a:buFont typeface="+mj-lt"/>
              <a:buAutoNum type="arabicPeriod"/>
              <a:defRPr lang="en-US" sz="1400" dirty="0"/>
            </a:lvl3pPr>
            <a:lvl4pPr>
              <a:buFont typeface="+mj-lt"/>
              <a:buAutoNum type="arabicPeriod"/>
              <a:defRPr lang="en-US" sz="1400" dirty="0"/>
            </a:lvl4pPr>
            <a:lvl5pPr>
              <a:buFont typeface="+mj-lt"/>
              <a:buAutoNum type="arabicPeriod"/>
              <a:defRPr lang="en-US" sz="1400" dirty="0"/>
            </a:lvl5pPr>
          </a:lstStyle>
          <a:p>
            <a:pPr marL="228600" lvl="0" indent="-228600"/>
            <a:r>
              <a:rPr lang="en-US"/>
              <a:t>Click to edit Master text styles</a:t>
            </a:r>
          </a:p>
          <a:p>
            <a:pPr marL="228600" lvl="1" indent="-228600"/>
            <a:r>
              <a:rPr lang="en-US"/>
              <a:t>Second level</a:t>
            </a:r>
          </a:p>
          <a:p>
            <a:pPr marL="228600" lvl="2" indent="-228600"/>
            <a:r>
              <a:rPr lang="en-US"/>
              <a:t>Third level</a:t>
            </a:r>
          </a:p>
          <a:p>
            <a:pPr marL="228600" lvl="3" indent="-228600"/>
            <a:r>
              <a:rPr lang="en-US"/>
              <a:t>Fourth level</a:t>
            </a:r>
          </a:p>
          <a:p>
            <a:pPr marL="228600" lvl="4" indent="-228600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" y="6387737"/>
            <a:ext cx="2703777" cy="33832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131" y="1638299"/>
            <a:ext cx="3314700" cy="3873268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01019" y="1638299"/>
            <a:ext cx="6080760" cy="387326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9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3310394" cy="4058127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72674" y="266700"/>
            <a:ext cx="7688495" cy="6047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7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19456"/>
            <a:ext cx="10835640" cy="9692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" y="1183206"/>
            <a:ext cx="10835640" cy="5088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8704" y="6387128"/>
            <a:ext cx="2703777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7500" y="6387128"/>
            <a:ext cx="10320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124A55AB-9C17-4CB9-B41B-96AB8F587263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9584" y="6387128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80AC91BC-8A84-4EC4-844D-5B79B4250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39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0" kern="1200" spc="-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715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28575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68">
          <p15:clr>
            <a:srgbClr val="F26B43"/>
          </p15:clr>
        </p15:guide>
        <p15:guide id="4" orient="horz" pos="168">
          <p15:clr>
            <a:srgbClr val="F26B43"/>
          </p15:clr>
        </p15:guide>
        <p15:guide id="5" pos="7512">
          <p15:clr>
            <a:srgbClr val="F26B43"/>
          </p15:clr>
        </p15:guide>
        <p15:guide id="6" orient="horz" pos="4152">
          <p15:clr>
            <a:srgbClr val="F26B43"/>
          </p15:clr>
        </p15:guide>
        <p15:guide id="12" pos="4728">
          <p15:clr>
            <a:srgbClr val="F26B43"/>
          </p15:clr>
        </p15:guide>
        <p15:guide id="13" pos="5328">
          <p15:clr>
            <a:srgbClr val="F26B43"/>
          </p15:clr>
        </p15:guide>
        <p15:guide id="26" pos="2952">
          <p15:clr>
            <a:srgbClr val="F26B43"/>
          </p15:clr>
        </p15:guide>
        <p15:guide id="27" pos="3096">
          <p15:clr>
            <a:srgbClr val="F26B43"/>
          </p15:clr>
        </p15:guide>
        <p15:guide id="29" pos="4128">
          <p15:clr>
            <a:srgbClr val="F26B43"/>
          </p15:clr>
        </p15:guide>
        <p15:guide id="30" pos="1392">
          <p15:clr>
            <a:srgbClr val="F26B43"/>
          </p15:clr>
        </p15:guide>
        <p15:guide id="3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C65A7-ED2A-60CA-C679-FCD323001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29542"/>
            <a:ext cx="12192000" cy="2323883"/>
          </a:xfrm>
        </p:spPr>
        <p:txBody>
          <a:bodyPr>
            <a:normAutofit/>
          </a:bodyPr>
          <a:lstStyle/>
          <a:p>
            <a:r>
              <a:rPr lang="en-US" sz="7200" dirty="0">
                <a:latin typeface="Aptos" panose="020B0004020202020204" pitchFamily="34" charset="0"/>
              </a:rPr>
              <a:t>Snacking on Exercise: Desk Edition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7DAB88-615F-253E-B366-FA74374DB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4341" y="4102931"/>
            <a:ext cx="8043317" cy="149468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Bry Bellovary, PhD, CSCS,*D, NSCA-CPT,*D</a:t>
            </a:r>
          </a:p>
          <a:p>
            <a:r>
              <a:rPr lang="en-US" sz="3200" dirty="0">
                <a:latin typeface="Aptos" panose="020B0004020202020204" pitchFamily="34" charset="0"/>
              </a:rPr>
              <a:t>Kinesiology Department</a:t>
            </a:r>
          </a:p>
        </p:txBody>
      </p:sp>
    </p:spTree>
    <p:extLst>
      <p:ext uri="{BB962C8B-B14F-4D97-AF65-F5344CB8AC3E}">
        <p14:creationId xmlns:p14="http://schemas.microsoft.com/office/powerpoint/2010/main" val="2736041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B8B5-7197-EA92-8D02-C9F0DD2D9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300A0A-A770-AD5F-E9B6-CDF7E0AA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Shoulders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0A34C3-5163-2C87-8870-9D3198155207}"/>
              </a:ext>
            </a:extLst>
          </p:cNvPr>
          <p:cNvSpPr txBox="1"/>
          <p:nvPr/>
        </p:nvSpPr>
        <p:spPr>
          <a:xfrm>
            <a:off x="0" y="1396313"/>
            <a:ext cx="1188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Shoulder Blade Squeezes</a:t>
            </a:r>
          </a:p>
          <a:p>
            <a:r>
              <a:rPr lang="en-US" sz="4000" dirty="0">
                <a:latin typeface="Aptos" panose="020B0004020202020204" pitchFamily="34" charset="0"/>
              </a:rPr>
              <a:t>Pinch shoulder blades together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&amp; repeat 5x</a:t>
            </a:r>
          </a:p>
        </p:txBody>
      </p:sp>
      <p:pic>
        <p:nvPicPr>
          <p:cNvPr id="4" name="Picture 3" descr="Seated Scapular Retraction Exercise » Fitness Programer">
            <a:extLst>
              <a:ext uri="{FF2B5EF4-FFF2-40B4-BE49-F238E27FC236}">
                <a16:creationId xmlns:a16="http://schemas.microsoft.com/office/drawing/2014/main" id="{C9115FEF-5DE8-53D9-462E-57CE97CC8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582" y="3243582"/>
            <a:ext cx="3614417" cy="3614417"/>
          </a:xfrm>
          <a:prstGeom prst="rect">
            <a:avLst/>
          </a:prstGeom>
        </p:spPr>
      </p:pic>
      <p:pic>
        <p:nvPicPr>
          <p:cNvPr id="7" name="Picture 6" descr="2 Yoga Poses to Reverse Rounded Shoulders (With a Simple Posture Test!) - Lifelong Yoga with Mikah">
            <a:extLst>
              <a:ext uri="{FF2B5EF4-FFF2-40B4-BE49-F238E27FC236}">
                <a16:creationId xmlns:a16="http://schemas.microsoft.com/office/drawing/2014/main" id="{1F15E918-4C79-566E-6E82-93E11D6813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35" t="8045" b="17772"/>
          <a:stretch>
            <a:fillRect/>
          </a:stretch>
        </p:blipFill>
        <p:spPr>
          <a:xfrm>
            <a:off x="8612659" y="0"/>
            <a:ext cx="3579341" cy="3043956"/>
          </a:xfrm>
          <a:prstGeom prst="rect">
            <a:avLst/>
          </a:prstGeom>
        </p:spPr>
      </p:pic>
      <p:pic>
        <p:nvPicPr>
          <p:cNvPr id="3" name="Picture 2" descr="Shoulder Blade Stretches to Relieve Pain in Tight Shoulders">
            <a:extLst>
              <a:ext uri="{FF2B5EF4-FFF2-40B4-BE49-F238E27FC236}">
                <a16:creationId xmlns:a16="http://schemas.microsoft.com/office/drawing/2014/main" id="{97A18CC4-6FE5-0D74-2722-E5A34133E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658" y="3243583"/>
            <a:ext cx="3579341" cy="370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73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51EFC-FEA7-30C3-E8C9-C07314C4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pal Tunnel Syndrome: Symptoms, Causes &amp; Treatment">
            <a:extLst>
              <a:ext uri="{FF2B5EF4-FFF2-40B4-BE49-F238E27FC236}">
                <a16:creationId xmlns:a16="http://schemas.microsoft.com/office/drawing/2014/main" id="{81F91D18-C0C0-5548-1D31-DF52BF0C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725" y="2990335"/>
            <a:ext cx="3492870" cy="388145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BCC09D4-38C9-7942-2802-0C447B7E3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Wrist &amp; Hand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A30057-4267-F8C5-1A4C-465CCDBA2599}"/>
              </a:ext>
            </a:extLst>
          </p:cNvPr>
          <p:cNvSpPr txBox="1"/>
          <p:nvPr/>
        </p:nvSpPr>
        <p:spPr>
          <a:xfrm>
            <a:off x="0" y="1396313"/>
            <a:ext cx="1188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Wrist Flexor Stretch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CrossFit | Wrist Musculature, Part 1: Anterior Muscles">
            <a:extLst>
              <a:ext uri="{FF2B5EF4-FFF2-40B4-BE49-F238E27FC236}">
                <a16:creationId xmlns:a16="http://schemas.microsoft.com/office/drawing/2014/main" id="{B99878CB-6EEE-B0CF-8175-15B3E28E29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436" t="5439" r="10518"/>
          <a:stretch>
            <a:fillRect/>
          </a:stretch>
        </p:blipFill>
        <p:spPr>
          <a:xfrm>
            <a:off x="5741747" y="1836523"/>
            <a:ext cx="2977978" cy="5021477"/>
          </a:xfrm>
          <a:prstGeom prst="rect">
            <a:avLst/>
          </a:prstGeom>
        </p:spPr>
      </p:pic>
      <p:pic>
        <p:nvPicPr>
          <p:cNvPr id="4" name="Picture 3" descr="Is your keyboard hurting you? How To Avoid/Cure a Keyboard Injury (3  exercises) - YouTube">
            <a:extLst>
              <a:ext uri="{FF2B5EF4-FFF2-40B4-BE49-F238E27FC236}">
                <a16:creationId xmlns:a16="http://schemas.microsoft.com/office/drawing/2014/main" id="{2F3C3AE8-5D43-555F-11F4-327E63CF4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222" y="-1802"/>
            <a:ext cx="5568778" cy="3133452"/>
          </a:xfrm>
          <a:prstGeom prst="rect">
            <a:avLst/>
          </a:prstGeom>
        </p:spPr>
      </p:pic>
      <p:pic>
        <p:nvPicPr>
          <p:cNvPr id="7" name="Picture 6" descr="Wrist Extension Stretch with Elbow Extended - Vissco Healthcare Private  Limited.">
            <a:extLst>
              <a:ext uri="{FF2B5EF4-FFF2-40B4-BE49-F238E27FC236}">
                <a16:creationId xmlns:a16="http://schemas.microsoft.com/office/drawing/2014/main" id="{F0303CB6-B0E4-922A-61FE-41E2809CB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945" y="2990335"/>
            <a:ext cx="2556802" cy="38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8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906D1-CAF7-3754-48D5-9562F33E9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158932E-8091-68DE-9AB7-61EB106B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Wrist &amp; Hand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DD78D-19C2-20C7-EBFD-90F267DC2533}"/>
              </a:ext>
            </a:extLst>
          </p:cNvPr>
          <p:cNvSpPr txBox="1"/>
          <p:nvPr/>
        </p:nvSpPr>
        <p:spPr>
          <a:xfrm>
            <a:off x="0" y="1396313"/>
            <a:ext cx="1188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Wrist Extensor Stretch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Wrist Flexor Stretch- Namaste Stretch - Vissco Healthcare Private Limited.">
            <a:extLst>
              <a:ext uri="{FF2B5EF4-FFF2-40B4-BE49-F238E27FC236}">
                <a16:creationId xmlns:a16="http://schemas.microsoft.com/office/drawing/2014/main" id="{E8D38265-B6A9-6053-B300-D972412AC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54" y="2545491"/>
            <a:ext cx="2840255" cy="4287177"/>
          </a:xfrm>
          <a:prstGeom prst="rect">
            <a:avLst/>
          </a:prstGeom>
        </p:spPr>
      </p:pic>
      <p:pic>
        <p:nvPicPr>
          <p:cNvPr id="4" name="Picture 3" descr="CrossFit | Wrist Musculature, Part 2: Posterior Muscles">
            <a:extLst>
              <a:ext uri="{FF2B5EF4-FFF2-40B4-BE49-F238E27FC236}">
                <a16:creationId xmlns:a16="http://schemas.microsoft.com/office/drawing/2014/main" id="{00E438FD-F0E8-C312-2609-DC26D1259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610" y="2545492"/>
            <a:ext cx="3263390" cy="4306330"/>
          </a:xfrm>
          <a:prstGeom prst="rect">
            <a:avLst/>
          </a:prstGeom>
        </p:spPr>
      </p:pic>
      <p:pic>
        <p:nvPicPr>
          <p:cNvPr id="7" name="Picture 6" descr="Is your keyboard hurting you? How To Avoid/Cure a Keyboard Injury (3  exercises) - YouTube">
            <a:extLst>
              <a:ext uri="{FF2B5EF4-FFF2-40B4-BE49-F238E27FC236}">
                <a16:creationId xmlns:a16="http://schemas.microsoft.com/office/drawing/2014/main" id="{07BAC11D-D7EE-2635-935D-17F2F942B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222" y="-1802"/>
            <a:ext cx="5568778" cy="313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07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14B17-B6F9-5B73-8D0D-6B3C124B0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90F45A-297A-F92E-E7B9-B13EFD689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Wrist &amp; Hand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BDBB63-AAF7-7AE4-AF11-55AC44DCEF3E}"/>
              </a:ext>
            </a:extLst>
          </p:cNvPr>
          <p:cNvSpPr txBox="1"/>
          <p:nvPr/>
        </p:nvSpPr>
        <p:spPr>
          <a:xfrm>
            <a:off x="0" y="1396313"/>
            <a:ext cx="1188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Finger Spreads</a:t>
            </a:r>
          </a:p>
          <a:p>
            <a:r>
              <a:rPr lang="en-US" sz="4000" dirty="0">
                <a:latin typeface="Aptos" panose="020B0004020202020204" pitchFamily="34" charset="0"/>
              </a:rPr>
              <a:t>Fingers toward to spread out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Hand therapy active finger exercises | CUH">
            <a:extLst>
              <a:ext uri="{FF2B5EF4-FFF2-40B4-BE49-F238E27FC236}">
                <a16:creationId xmlns:a16="http://schemas.microsoft.com/office/drawing/2014/main" id="{4642FBC9-1747-C507-5F7A-E18DEADBC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681" y="3064476"/>
            <a:ext cx="4384319" cy="3793524"/>
          </a:xfrm>
          <a:prstGeom prst="rect">
            <a:avLst/>
          </a:prstGeom>
        </p:spPr>
      </p:pic>
      <p:pic>
        <p:nvPicPr>
          <p:cNvPr id="4" name="Picture 3" descr="More Insight Into Developing Grip Strength: Your Hand Digits - Breaking  Muscle">
            <a:extLst>
              <a:ext uri="{FF2B5EF4-FFF2-40B4-BE49-F238E27FC236}">
                <a16:creationId xmlns:a16="http://schemas.microsoft.com/office/drawing/2014/main" id="{5A0E6D89-4491-42C8-4C7A-37CE6AEC7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000" y="2155738"/>
            <a:ext cx="3743000" cy="470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5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031EF-21AA-756D-F278-38893571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6D4CA5D-B143-B7DF-3541-E8023D7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Wrist &amp; Hand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22830-982E-3BF4-1BAC-AD46CD938F47}"/>
              </a:ext>
            </a:extLst>
          </p:cNvPr>
          <p:cNvSpPr txBox="1"/>
          <p:nvPr/>
        </p:nvSpPr>
        <p:spPr>
          <a:xfrm>
            <a:off x="0" y="1396313"/>
            <a:ext cx="1188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Grip &amp; Release</a:t>
            </a:r>
          </a:p>
          <a:p>
            <a:r>
              <a:rPr lang="en-US" sz="4000" dirty="0">
                <a:latin typeface="Aptos" panose="020B0004020202020204" pitchFamily="34" charset="0"/>
              </a:rPr>
              <a:t>Fist to finger extension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14 Trigger Finger Exercises To Relieve Pain">
            <a:extLst>
              <a:ext uri="{FF2B5EF4-FFF2-40B4-BE49-F238E27FC236}">
                <a16:creationId xmlns:a16="http://schemas.microsoft.com/office/drawing/2014/main" id="{156AA703-28A9-60C2-F057-F3EA3C6E9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194" y="3929449"/>
            <a:ext cx="4545912" cy="2922372"/>
          </a:xfrm>
          <a:prstGeom prst="rect">
            <a:avLst/>
          </a:prstGeom>
        </p:spPr>
      </p:pic>
      <p:pic>
        <p:nvPicPr>
          <p:cNvPr id="5" name="Picture 4" descr="More Insight Into Developing Grip Strength: Your Hand Digits - Breaking  Muscle">
            <a:extLst>
              <a:ext uri="{FF2B5EF4-FFF2-40B4-BE49-F238E27FC236}">
                <a16:creationId xmlns:a16="http://schemas.microsoft.com/office/drawing/2014/main" id="{A7BE08DB-D841-26DE-4A28-386560D8B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000" y="2155738"/>
            <a:ext cx="3743000" cy="470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24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6ACB6-C731-5B4C-A8CF-5212C268D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BF8667B-7736-6399-355F-4A8D187B5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Upper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0EE26F-D4D0-3F09-591C-DB3858068CC7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Cat-Cow</a:t>
            </a:r>
          </a:p>
          <a:p>
            <a:r>
              <a:rPr lang="en-US" sz="4000" dirty="0">
                <a:latin typeface="Aptos" panose="020B0004020202020204" pitchFamily="34" charset="0"/>
              </a:rPr>
              <a:t>Hands rest on knees for support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Arch &amp; round back</a:t>
            </a:r>
          </a:p>
          <a:p>
            <a:r>
              <a:rPr lang="en-US" sz="4000" dirty="0">
                <a:latin typeface="Aptos" panose="020B0004020202020204" pitchFamily="34" charset="0"/>
              </a:rPr>
              <a:t>Move slowly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61D226-ED10-A94F-7E83-8492EB3AF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8509" y="3429000"/>
            <a:ext cx="4263491" cy="3429000"/>
          </a:xfrm>
          <a:prstGeom prst="rect">
            <a:avLst/>
          </a:prstGeom>
        </p:spPr>
      </p:pic>
      <p:pic>
        <p:nvPicPr>
          <p:cNvPr id="7" name="Picture 6" descr="2 Yoga Poses to Reverse Rounded Shoulders (With a Simple Posture Test!) - Lifelong Yoga with Mikah">
            <a:extLst>
              <a:ext uri="{FF2B5EF4-FFF2-40B4-BE49-F238E27FC236}">
                <a16:creationId xmlns:a16="http://schemas.microsoft.com/office/drawing/2014/main" id="{B90985A9-9F7B-68C2-92E1-CC2B8D3708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35" t="8045" b="17772"/>
          <a:stretch>
            <a:fillRect/>
          </a:stretch>
        </p:blipFill>
        <p:spPr>
          <a:xfrm>
            <a:off x="8612659" y="0"/>
            <a:ext cx="3579341" cy="3043956"/>
          </a:xfrm>
          <a:prstGeom prst="rect">
            <a:avLst/>
          </a:prstGeom>
        </p:spPr>
      </p:pic>
      <p:pic>
        <p:nvPicPr>
          <p:cNvPr id="8" name="Picture 7" descr="Seated Cat Cow · Exercise Guide | WorkoutLabs">
            <a:extLst>
              <a:ext uri="{FF2B5EF4-FFF2-40B4-BE49-F238E27FC236}">
                <a16:creationId xmlns:a16="http://schemas.microsoft.com/office/drawing/2014/main" id="{F7A4FE8F-EAE5-D74A-0F14-2BFB887243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75" r="19629"/>
          <a:stretch>
            <a:fillRect/>
          </a:stretch>
        </p:blipFill>
        <p:spPr>
          <a:xfrm>
            <a:off x="4568292" y="3048000"/>
            <a:ext cx="336021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93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D750B-ABD9-60A8-C891-3A85D3600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4C762AF-3954-EBDE-F6F3-9E24D61BA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Upper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C0A50B-CE69-5A50-DA35-1A32DDDF7EEC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Truck Twist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rotation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Hand on knee for support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Look over shoulder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3" name="Picture 2" descr="Seated-spinal-twist">
            <a:extLst>
              <a:ext uri="{FF2B5EF4-FFF2-40B4-BE49-F238E27FC236}">
                <a16:creationId xmlns:a16="http://schemas.microsoft.com/office/drawing/2014/main" id="{0D5BCF22-DC23-99D8-85C7-01316ED9F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200" y="2483706"/>
            <a:ext cx="3256297" cy="4374293"/>
          </a:xfrm>
          <a:prstGeom prst="rect">
            <a:avLst/>
          </a:prstGeom>
        </p:spPr>
      </p:pic>
      <p:pic>
        <p:nvPicPr>
          <p:cNvPr id="4" name="Picture 3" descr="Lateral trunk muscles, 1866 illustration - Stock Image - C040/5303 -  Science Photo Library">
            <a:extLst>
              <a:ext uri="{FF2B5EF4-FFF2-40B4-BE49-F238E27FC236}">
                <a16:creationId xmlns:a16="http://schemas.microsoft.com/office/drawing/2014/main" id="{5F706AB4-9604-2EEF-B4BB-A8149C0FE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498" y="2483708"/>
            <a:ext cx="2892501" cy="437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92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0AD05-D75A-EE01-B28F-D74C123C3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2E6338-818B-B536-4293-580482FE8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Upper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ED9294-1345-5A48-A070-DBCFA8858477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Arm Reach</a:t>
            </a:r>
          </a:p>
          <a:p>
            <a:r>
              <a:rPr lang="en-US" sz="4000" dirty="0">
                <a:latin typeface="Aptos" panose="020B0004020202020204" pitchFamily="34" charset="0"/>
              </a:rPr>
              <a:t>Reach overhead</a:t>
            </a:r>
          </a:p>
          <a:p>
            <a:r>
              <a:rPr lang="en-US" sz="4000" dirty="0">
                <a:latin typeface="Aptos" panose="020B0004020202020204" pitchFamily="34" charset="0"/>
              </a:rPr>
              <a:t>Hand on chair/thigh for support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4" name="Picture 3" descr="Lateral trunk muscles, 1866 illustration - Stock Image - C040/5303 -  Science Photo Library">
            <a:extLst>
              <a:ext uri="{FF2B5EF4-FFF2-40B4-BE49-F238E27FC236}">
                <a16:creationId xmlns:a16="http://schemas.microsoft.com/office/drawing/2014/main" id="{F3C3F5B6-CD57-25DF-D6CA-53E8D63A8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498" y="2483708"/>
            <a:ext cx="2892501" cy="4374292"/>
          </a:xfrm>
          <a:prstGeom prst="rect">
            <a:avLst/>
          </a:prstGeom>
        </p:spPr>
      </p:pic>
      <p:pic>
        <p:nvPicPr>
          <p:cNvPr id="5" name="Picture 4" descr="10 Desk Stretches to Improve Posture at Home | Etalon">
            <a:extLst>
              <a:ext uri="{FF2B5EF4-FFF2-40B4-BE49-F238E27FC236}">
                <a16:creationId xmlns:a16="http://schemas.microsoft.com/office/drawing/2014/main" id="{3A884F70-93C9-7EF0-B07E-F9CE79852F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48" r="17406"/>
          <a:stretch>
            <a:fillRect/>
          </a:stretch>
        </p:blipFill>
        <p:spPr>
          <a:xfrm>
            <a:off x="6954441" y="3072348"/>
            <a:ext cx="2345057" cy="378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94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21EEF-E898-07F9-E1A2-700DA3BDF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F30F7A1-1BE0-C41F-E880-08B03B39C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Upper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709CE9-FD81-F9D3-FC6C-C55E8B8D9FF0}"/>
              </a:ext>
            </a:extLst>
          </p:cNvPr>
          <p:cNvSpPr txBox="1"/>
          <p:nvPr/>
        </p:nvSpPr>
        <p:spPr>
          <a:xfrm>
            <a:off x="0" y="1396313"/>
            <a:ext cx="1188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Core Bracing</a:t>
            </a:r>
          </a:p>
          <a:p>
            <a:r>
              <a:rPr lang="en-US" sz="4000" dirty="0">
                <a:latin typeface="Aptos" panose="020B0004020202020204" pitchFamily="34" charset="0"/>
              </a:rPr>
              <a:t>Sit tall &amp; toward edge of seat</a:t>
            </a:r>
          </a:p>
          <a:p>
            <a:r>
              <a:rPr lang="en-US" sz="4000" dirty="0">
                <a:latin typeface="Aptos" panose="020B0004020202020204" pitchFamily="34" charset="0"/>
              </a:rPr>
              <a:t>Tense deep abdominal muscles</a:t>
            </a:r>
          </a:p>
          <a:p>
            <a:r>
              <a:rPr lang="en-US" sz="4000" dirty="0">
                <a:latin typeface="Aptos" panose="020B0004020202020204" pitchFamily="34" charset="0"/>
              </a:rPr>
              <a:t>Pull ribs down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5-10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Breathe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Abdominal Bracing: So much more than trying to look thin">
            <a:extLst>
              <a:ext uri="{FF2B5EF4-FFF2-40B4-BE49-F238E27FC236}">
                <a16:creationId xmlns:a16="http://schemas.microsoft.com/office/drawing/2014/main" id="{45E61B18-5D6C-0BFA-4ACC-A2B7E5F9C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721" y="0"/>
            <a:ext cx="4985279" cy="3274541"/>
          </a:xfrm>
          <a:prstGeom prst="rect">
            <a:avLst/>
          </a:prstGeom>
        </p:spPr>
      </p:pic>
      <p:pic>
        <p:nvPicPr>
          <p:cNvPr id="4" name="Picture 3" descr="Core Bracing – RP Strength">
            <a:extLst>
              <a:ext uri="{FF2B5EF4-FFF2-40B4-BE49-F238E27FC236}">
                <a16:creationId xmlns:a16="http://schemas.microsoft.com/office/drawing/2014/main" id="{075ED075-46A5-2626-1BD5-FD74793F6C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063"/>
          <a:stretch>
            <a:fillRect/>
          </a:stretch>
        </p:blipFill>
        <p:spPr>
          <a:xfrm>
            <a:off x="7206721" y="3737485"/>
            <a:ext cx="4985279" cy="312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38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E6F2-9814-A610-722F-142A4A068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w to Do Push-Up: Muscles Worked &amp; Proper Form – StrengthLog">
            <a:extLst>
              <a:ext uri="{FF2B5EF4-FFF2-40B4-BE49-F238E27FC236}">
                <a16:creationId xmlns:a16="http://schemas.microsoft.com/office/drawing/2014/main" id="{A932C0BC-D539-1EBD-A244-BE23AAAF2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365" y="0"/>
            <a:ext cx="4522635" cy="45226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AB260BB-8E67-86CD-64DB-23FD3973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Upper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A7C453-17D8-1DC4-021E-47FA3EF58066}"/>
              </a:ext>
            </a:extLst>
          </p:cNvPr>
          <p:cNvSpPr txBox="1"/>
          <p:nvPr/>
        </p:nvSpPr>
        <p:spPr>
          <a:xfrm>
            <a:off x="0" y="1396313"/>
            <a:ext cx="1188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Incline Push-ups</a:t>
            </a:r>
          </a:p>
          <a:p>
            <a:r>
              <a:rPr lang="en-US" sz="4000" dirty="0">
                <a:latin typeface="Aptos" panose="020B0004020202020204" pitchFamily="34" charset="0"/>
              </a:rPr>
              <a:t>Standing taller = easier</a:t>
            </a:r>
          </a:p>
          <a:p>
            <a:r>
              <a:rPr lang="en-US" sz="4000" dirty="0">
                <a:latin typeface="Aptos" panose="020B0004020202020204" pitchFamily="34" charset="0"/>
              </a:rPr>
              <a:t>Hands under shoulders</a:t>
            </a:r>
          </a:p>
          <a:p>
            <a:r>
              <a:rPr lang="en-US" sz="4000" dirty="0">
                <a:latin typeface="Aptos" panose="020B0004020202020204" pitchFamily="34" charset="0"/>
              </a:rPr>
              <a:t>Lower chest to desk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Incline Push up Gif">
            <a:extLst>
              <a:ext uri="{FF2B5EF4-FFF2-40B4-BE49-F238E27FC236}">
                <a16:creationId xmlns:a16="http://schemas.microsoft.com/office/drawing/2014/main" id="{E5F4E8B0-0DBE-4FFD-281E-1991E99CA6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59" t="12537" r="9670" b="7772"/>
          <a:stretch>
            <a:fillRect/>
          </a:stretch>
        </p:blipFill>
        <p:spPr>
          <a:xfrm>
            <a:off x="7669365" y="3429000"/>
            <a:ext cx="45226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31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C006013-4A8E-856D-5DEA-2C0489AE4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Why should I move?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969CCC-4184-7D37-2448-6A81791C948D}"/>
              </a:ext>
            </a:extLst>
          </p:cNvPr>
          <p:cNvSpPr txBox="1"/>
          <p:nvPr/>
        </p:nvSpPr>
        <p:spPr>
          <a:xfrm>
            <a:off x="0" y="1396313"/>
            <a:ext cx="90822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Higher Ed self-reported sitting:</a:t>
            </a:r>
          </a:p>
          <a:p>
            <a:r>
              <a:rPr lang="en-US" sz="4000" dirty="0">
                <a:latin typeface="Aptos" panose="020B0004020202020204" pitchFamily="34" charset="0"/>
              </a:rPr>
              <a:t>	Faculty: ~5.4 – 6.6 hr./day</a:t>
            </a:r>
          </a:p>
          <a:p>
            <a:r>
              <a:rPr lang="en-US" sz="4000" dirty="0">
                <a:latin typeface="Aptos" panose="020B0004020202020204" pitchFamily="34" charset="0"/>
              </a:rPr>
              <a:t>	Staff: ~5.6 - 6.2 hr./day</a:t>
            </a:r>
          </a:p>
          <a:p>
            <a:r>
              <a:rPr lang="en-US" sz="4000" dirty="0">
                <a:latin typeface="Aptos" panose="020B0004020202020204" pitchFamily="34" charset="0"/>
              </a:rPr>
              <a:t>Common issues from prolonged sitting:</a:t>
            </a:r>
          </a:p>
          <a:p>
            <a:r>
              <a:rPr lang="en-US" sz="4000" dirty="0">
                <a:latin typeface="Aptos" panose="020B0004020202020204" pitchFamily="34" charset="0"/>
              </a:rPr>
              <a:t>	Neck &amp; shoulder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	Lower back pain</a:t>
            </a:r>
          </a:p>
          <a:p>
            <a:r>
              <a:rPr lang="en-US" sz="4000" dirty="0">
                <a:latin typeface="Aptos" panose="020B0004020202020204" pitchFamily="34" charset="0"/>
              </a:rPr>
              <a:t>	Wrist discomfort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	Tight hips</a:t>
            </a:r>
          </a:p>
        </p:txBody>
      </p:sp>
      <p:pic>
        <p:nvPicPr>
          <p:cNvPr id="3" name="Picture 2" descr="Low Back Pain Among Desk Job Professionals Long hours of sitting can take a  serious toll on your spine. Low back pain is one of the most common  complaints among people with">
            <a:extLst>
              <a:ext uri="{FF2B5EF4-FFF2-40B4-BE49-F238E27FC236}">
                <a16:creationId xmlns:a16="http://schemas.microsoft.com/office/drawing/2014/main" id="{5C55AAC8-4593-DAB7-51E4-F3D10DF9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8" t="28616" r="42936" b="15411"/>
          <a:stretch>
            <a:fillRect/>
          </a:stretch>
        </p:blipFill>
        <p:spPr>
          <a:xfrm>
            <a:off x="8945750" y="1396313"/>
            <a:ext cx="3176230" cy="4139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0C8A6C-BEB9-C5DE-E6E1-823BD2688BAB}"/>
              </a:ext>
            </a:extLst>
          </p:cNvPr>
          <p:cNvSpPr txBox="1"/>
          <p:nvPr/>
        </p:nvSpPr>
        <p:spPr>
          <a:xfrm>
            <a:off x="5865341" y="6488668"/>
            <a:ext cx="632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ptos" panose="020B0004020202020204" pitchFamily="34" charset="0"/>
              </a:rPr>
              <a:t>(Fountaine et al., 2014; Headley et al., 2018; Jones et al., 2021)</a:t>
            </a:r>
          </a:p>
        </p:txBody>
      </p:sp>
    </p:spTree>
    <p:extLst>
      <p:ext uri="{BB962C8B-B14F-4D97-AF65-F5344CB8AC3E}">
        <p14:creationId xmlns:p14="http://schemas.microsoft.com/office/powerpoint/2010/main" val="4275151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66EA4-0A28-2DF5-431B-924E05BC8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2107EB-CEC7-DBCC-86CD-DA4FAA5AF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92ABE7-D5DF-185B-E74D-FB3E6F2487CE}"/>
              </a:ext>
            </a:extLst>
          </p:cNvPr>
          <p:cNvSpPr txBox="1"/>
          <p:nvPr/>
        </p:nvSpPr>
        <p:spPr>
          <a:xfrm>
            <a:off x="0" y="1396313"/>
            <a:ext cx="1188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Marching</a:t>
            </a:r>
          </a:p>
          <a:p>
            <a:r>
              <a:rPr lang="en-US" sz="4000" dirty="0">
                <a:latin typeface="Aptos" panose="020B0004020202020204" pitchFamily="34" charset="0"/>
              </a:rPr>
              <a:t>Sit tall &amp; toward edge of chair</a:t>
            </a:r>
          </a:p>
          <a:p>
            <a:r>
              <a:rPr lang="en-US" sz="4000" dirty="0">
                <a:latin typeface="Aptos" panose="020B0004020202020204" pitchFamily="34" charset="0"/>
              </a:rPr>
              <a:t>Lift knee up</a:t>
            </a:r>
          </a:p>
          <a:p>
            <a:r>
              <a:rPr lang="en-US" sz="4000" dirty="0">
                <a:latin typeface="Aptos" panose="020B0004020202020204" pitchFamily="34" charset="0"/>
              </a:rPr>
              <a:t>Move slowly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3" name="Picture 2" descr="1-Minute Exercises to Build Muscle and Get Stronger">
            <a:extLst>
              <a:ext uri="{FF2B5EF4-FFF2-40B4-BE49-F238E27FC236}">
                <a16:creationId xmlns:a16="http://schemas.microsoft.com/office/drawing/2014/main" id="{22F122CD-1E0A-FD1C-72AC-34B1A61E1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980" y="2681416"/>
            <a:ext cx="2786019" cy="4176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3EF568-22A9-8116-80B4-A0CD7DDC9D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92" t="15625" r="3412" b="5240"/>
          <a:stretch>
            <a:fillRect/>
          </a:stretch>
        </p:blipFill>
        <p:spPr>
          <a:xfrm>
            <a:off x="6610864" y="1"/>
            <a:ext cx="5581135" cy="274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68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FE5CF-DCB0-391E-414D-13AD98504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425C45-1F08-A1D8-960D-0E663EF5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D8F4F9-E7AF-3FB4-D263-C827F8CDCBC2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Leg Extension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Sit tall &amp; toward edge of chair</a:t>
            </a:r>
          </a:p>
          <a:p>
            <a:r>
              <a:rPr lang="en-US" sz="4000" dirty="0">
                <a:latin typeface="Aptos" panose="020B0004020202020204" pitchFamily="34" charset="0"/>
              </a:rPr>
              <a:t>Slightly lift knee so foot just off ground</a:t>
            </a:r>
          </a:p>
          <a:p>
            <a:r>
              <a:rPr lang="en-US" sz="4000" dirty="0">
                <a:latin typeface="Aptos" panose="020B0004020202020204" pitchFamily="34" charset="0"/>
              </a:rPr>
              <a:t>Extend knee, 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at top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5" name="Picture 4" descr="Leg Extension Alternatives: 8 Exercises, Benefits, and More">
            <a:extLst>
              <a:ext uri="{FF2B5EF4-FFF2-40B4-BE49-F238E27FC236}">
                <a16:creationId xmlns:a16="http://schemas.microsoft.com/office/drawing/2014/main" id="{1094DCB3-E259-9531-8934-E7448F5DD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824" y="3297824"/>
            <a:ext cx="3560176" cy="3560176"/>
          </a:xfrm>
          <a:prstGeom prst="rect">
            <a:avLst/>
          </a:prstGeom>
        </p:spPr>
      </p:pic>
      <p:pic>
        <p:nvPicPr>
          <p:cNvPr id="7" name="Picture 6" descr="Leg Extensions: How To Perform Leg Extensions For Maximum Muscle Gain">
            <a:extLst>
              <a:ext uri="{FF2B5EF4-FFF2-40B4-BE49-F238E27FC236}">
                <a16:creationId xmlns:a16="http://schemas.microsoft.com/office/drawing/2014/main" id="{AC13884F-B549-A1ED-FE5B-A50332F7FF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2" r="1" b="17439"/>
          <a:stretch>
            <a:fillRect/>
          </a:stretch>
        </p:blipFill>
        <p:spPr>
          <a:xfrm>
            <a:off x="8723870" y="0"/>
            <a:ext cx="3468130" cy="356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222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13AA1-146D-44AD-8FEA-131594DDF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36FBC97-E9F2-2816-5BCE-E2E15E728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884728-886A-C5D6-CBCD-72D5008B8B90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Seated Toe Raises</a:t>
            </a:r>
          </a:p>
          <a:p>
            <a:r>
              <a:rPr lang="en-US" sz="4000" dirty="0">
                <a:latin typeface="Aptos" panose="020B0004020202020204" pitchFamily="34" charset="0"/>
              </a:rPr>
              <a:t>Sit tall &amp; toward edge of chair</a:t>
            </a:r>
          </a:p>
          <a:p>
            <a:r>
              <a:rPr lang="en-US" sz="4000" dirty="0">
                <a:latin typeface="Aptos" panose="020B0004020202020204" pitchFamily="34" charset="0"/>
              </a:rPr>
              <a:t>Feet flat on ground</a:t>
            </a:r>
          </a:p>
          <a:p>
            <a:r>
              <a:rPr lang="en-US" sz="4000" dirty="0">
                <a:latin typeface="Aptos" panose="020B0004020202020204" pitchFamily="34" charset="0"/>
              </a:rPr>
              <a:t>Lift toe toward shin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3" name="Picture 2" descr="Toe Raises: A Simple Strengthening Exercise">
            <a:extLst>
              <a:ext uri="{FF2B5EF4-FFF2-40B4-BE49-F238E27FC236}">
                <a16:creationId xmlns:a16="http://schemas.microsoft.com/office/drawing/2014/main" id="{21949C55-37BC-7DB7-53C6-BA42B7C05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03" r="24865"/>
          <a:stretch>
            <a:fillRect/>
          </a:stretch>
        </p:blipFill>
        <p:spPr>
          <a:xfrm>
            <a:off x="7295750" y="2967681"/>
            <a:ext cx="1728565" cy="3890319"/>
          </a:xfrm>
          <a:prstGeom prst="rect">
            <a:avLst/>
          </a:prstGeom>
        </p:spPr>
      </p:pic>
      <p:pic>
        <p:nvPicPr>
          <p:cNvPr id="4" name="Picture 3" descr="Toe Raise: Muscles Worked, Proper Form, and Benefits">
            <a:extLst>
              <a:ext uri="{FF2B5EF4-FFF2-40B4-BE49-F238E27FC236}">
                <a16:creationId xmlns:a16="http://schemas.microsoft.com/office/drawing/2014/main" id="{AD96F27C-B45D-D258-7126-C73E771212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35" t="14091" r="22567" b="15541"/>
          <a:stretch>
            <a:fillRect/>
          </a:stretch>
        </p:blipFill>
        <p:spPr>
          <a:xfrm>
            <a:off x="9024315" y="2967681"/>
            <a:ext cx="3167686" cy="389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51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F1300-82EB-319B-6016-3BA4A1272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ated Calf Raise With Machine + 3 Alternatives You Can Do At Home">
            <a:extLst>
              <a:ext uri="{FF2B5EF4-FFF2-40B4-BE49-F238E27FC236}">
                <a16:creationId xmlns:a16="http://schemas.microsoft.com/office/drawing/2014/main" id="{B3EA9CA6-1F08-D36D-3DE3-3A0B2ACF2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465"/>
          <a:stretch>
            <a:fillRect/>
          </a:stretch>
        </p:blipFill>
        <p:spPr>
          <a:xfrm>
            <a:off x="8640307" y="-23170"/>
            <a:ext cx="3551694" cy="310000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724DB72-ED89-CFC2-3B9E-DF1ADD3EF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D133E1-E17E-196E-7721-BAF305CD705F}"/>
              </a:ext>
            </a:extLst>
          </p:cNvPr>
          <p:cNvSpPr txBox="1"/>
          <p:nvPr/>
        </p:nvSpPr>
        <p:spPr>
          <a:xfrm>
            <a:off x="0" y="1396312"/>
            <a:ext cx="710513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Heel Raises</a:t>
            </a:r>
          </a:p>
          <a:p>
            <a:r>
              <a:rPr lang="en-US" sz="4000" dirty="0">
                <a:latin typeface="Aptos" panose="020B0004020202020204" pitchFamily="34" charset="0"/>
              </a:rPr>
              <a:t>Stand tall, hands rest on chair back for support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Lift heel off ground </a:t>
            </a:r>
          </a:p>
          <a:p>
            <a:r>
              <a:rPr lang="en-US" sz="4000" dirty="0">
                <a:latin typeface="Aptos" panose="020B0004020202020204" pitchFamily="34" charset="0"/>
              </a:rPr>
              <a:t>Balance on ball of feet, even pressure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A Calf Workout to Build Explosive Strength in Your Lower Legs | SELF">
            <a:extLst>
              <a:ext uri="{FF2B5EF4-FFF2-40B4-BE49-F238E27FC236}">
                <a16:creationId xmlns:a16="http://schemas.microsoft.com/office/drawing/2014/main" id="{50BDC22F-1933-426F-B01B-6E6D4E7C21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38" r="27080"/>
          <a:stretch>
            <a:fillRect/>
          </a:stretch>
        </p:blipFill>
        <p:spPr>
          <a:xfrm>
            <a:off x="6808573" y="1547682"/>
            <a:ext cx="2261286" cy="531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4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C089F-4C13-D0BF-BDCF-B3B1A7519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FBF995-937D-1D0D-5F85-C579CACC5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61161-BD8D-10A6-75BA-76CDC2BE3B08}"/>
              </a:ext>
            </a:extLst>
          </p:cNvPr>
          <p:cNvSpPr txBox="1"/>
          <p:nvPr/>
        </p:nvSpPr>
        <p:spPr>
          <a:xfrm>
            <a:off x="0" y="1396313"/>
            <a:ext cx="6096000" cy="5214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Chairs Stands</a:t>
            </a:r>
          </a:p>
          <a:p>
            <a:r>
              <a:rPr lang="en-US" sz="4000" dirty="0">
                <a:latin typeface="Aptos" panose="020B0004020202020204" pitchFamily="34" charset="0"/>
              </a:rPr>
              <a:t>Sit tall &amp; toward edge of chair</a:t>
            </a:r>
          </a:p>
          <a:p>
            <a:r>
              <a:rPr lang="en-US" sz="4000" dirty="0">
                <a:latin typeface="Aptos" panose="020B0004020202020204" pitchFamily="34" charset="0"/>
              </a:rPr>
              <a:t>Feet flat on ground</a:t>
            </a:r>
          </a:p>
          <a:p>
            <a:r>
              <a:rPr lang="en-US" sz="4000" dirty="0">
                <a:latin typeface="Aptos" panose="020B0004020202020204" pitchFamily="34" charset="0"/>
              </a:rPr>
              <a:t>Avoid rocking forward</a:t>
            </a:r>
          </a:p>
          <a:p>
            <a:r>
              <a:rPr lang="en-US" sz="4000" dirty="0">
                <a:latin typeface="Aptos" panose="020B0004020202020204" pitchFamily="34" charset="0"/>
              </a:rPr>
              <a:t>Harder = slightly tap on seat then stand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</a:t>
            </a:r>
          </a:p>
        </p:txBody>
      </p:sp>
      <p:pic>
        <p:nvPicPr>
          <p:cNvPr id="3" name="Picture 2" descr="How to Squat: Muscles Worked &amp; Proper Form – StrengthLog">
            <a:extLst>
              <a:ext uri="{FF2B5EF4-FFF2-40B4-BE49-F238E27FC236}">
                <a16:creationId xmlns:a16="http://schemas.microsoft.com/office/drawing/2014/main" id="{792BD77E-9404-E976-0193-E7BB2057EF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97" t="3345" r="8697" b="1949"/>
          <a:stretch>
            <a:fillRect/>
          </a:stretch>
        </p:blipFill>
        <p:spPr>
          <a:xfrm>
            <a:off x="8890016" y="0"/>
            <a:ext cx="3301983" cy="3785653"/>
          </a:xfrm>
          <a:prstGeom prst="rect">
            <a:avLst/>
          </a:prstGeom>
        </p:spPr>
      </p:pic>
      <p:pic>
        <p:nvPicPr>
          <p:cNvPr id="4" name="Picture 3" descr="Balance Training Workout | UNL Food | Nebraska">
            <a:extLst>
              <a:ext uri="{FF2B5EF4-FFF2-40B4-BE49-F238E27FC236}">
                <a16:creationId xmlns:a16="http://schemas.microsoft.com/office/drawing/2014/main" id="{5D97A2BB-055F-6E7E-77C8-2DBF46CCE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165" y="2620542"/>
            <a:ext cx="29908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68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FA693-856E-018B-8510-A156706E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64A257C-0532-A254-1FE7-0ECC9E61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Lower Body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A40B0E-4709-7C68-F6BD-DCF75F240D53}"/>
              </a:ext>
            </a:extLst>
          </p:cNvPr>
          <p:cNvSpPr txBox="1"/>
          <p:nvPr/>
        </p:nvSpPr>
        <p:spPr>
          <a:xfrm>
            <a:off x="0" y="1396313"/>
            <a:ext cx="11887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Standing Calf Stretch</a:t>
            </a:r>
          </a:p>
          <a:p>
            <a:r>
              <a:rPr lang="en-US" sz="4000" dirty="0">
                <a:latin typeface="Aptos" panose="020B0004020202020204" pitchFamily="34" charset="0"/>
              </a:rPr>
              <a:t>Hands on desk/wall/chair back</a:t>
            </a:r>
          </a:p>
          <a:p>
            <a:r>
              <a:rPr lang="en-US" sz="4000" dirty="0">
                <a:latin typeface="Aptos" panose="020B0004020202020204" pitchFamily="34" charset="0"/>
              </a:rPr>
              <a:t>One leg forward for support</a:t>
            </a:r>
          </a:p>
          <a:p>
            <a:r>
              <a:rPr lang="en-US" sz="4000" dirty="0">
                <a:latin typeface="Aptos" panose="020B0004020202020204" pitchFamily="34" charset="0"/>
              </a:rPr>
              <a:t>Press heel toward ground</a:t>
            </a:r>
          </a:p>
          <a:p>
            <a:r>
              <a:rPr lang="en-US" sz="4000" dirty="0">
                <a:latin typeface="Aptos" panose="020B0004020202020204" pitchFamily="34" charset="0"/>
              </a:rPr>
              <a:t>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</a:t>
            </a:r>
          </a:p>
          <a:p>
            <a:r>
              <a:rPr lang="en-US" sz="4000" dirty="0">
                <a:latin typeface="Aptos" panose="020B0004020202020204" pitchFamily="34" charset="0"/>
              </a:rPr>
              <a:t>Repeat 5x ea. side</a:t>
            </a:r>
          </a:p>
        </p:txBody>
      </p:sp>
      <p:pic>
        <p:nvPicPr>
          <p:cNvPr id="3" name="Picture 2" descr="400x400 Calf Stretch 1 GIF by Healthline | Gfycat">
            <a:extLst>
              <a:ext uri="{FF2B5EF4-FFF2-40B4-BE49-F238E27FC236}">
                <a16:creationId xmlns:a16="http://schemas.microsoft.com/office/drawing/2014/main" id="{2CC44C3B-2A87-F410-8852-C490420D6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567" y="3048000"/>
            <a:ext cx="3810000" cy="3810000"/>
          </a:xfrm>
          <a:prstGeom prst="rect">
            <a:avLst/>
          </a:prstGeom>
        </p:spPr>
      </p:pic>
      <p:pic>
        <p:nvPicPr>
          <p:cNvPr id="5" name="Picture 4" descr="Seated Calf Raise With Machine + 3 Alternatives You Can Do At Home">
            <a:extLst>
              <a:ext uri="{FF2B5EF4-FFF2-40B4-BE49-F238E27FC236}">
                <a16:creationId xmlns:a16="http://schemas.microsoft.com/office/drawing/2014/main" id="{42A9668C-72A0-1FF5-52D6-6F70029250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65"/>
          <a:stretch>
            <a:fillRect/>
          </a:stretch>
        </p:blipFill>
        <p:spPr>
          <a:xfrm>
            <a:off x="8640306" y="0"/>
            <a:ext cx="3551694" cy="310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69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AANNNNNDDDD WE'RE DONE! #BigDOG2021 is a wrap -- and we made our goal!  THANK YOU! https://t.co/QdHpAXzpvO">
            <a:extLst>
              <a:ext uri="{FF2B5EF4-FFF2-40B4-BE49-F238E27FC236}">
                <a16:creationId xmlns:a16="http://schemas.microsoft.com/office/drawing/2014/main" id="{D6997F15-6B0F-0C21-3002-D9450D5EF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591" y="472328"/>
            <a:ext cx="8992817" cy="59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33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AAF3F-07D9-BBF6-4D0F-B60D74B44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797BDA-AC53-89C6-EFD7-2F80A5DD8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What could I do in a day?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448C7B-54C6-0227-D83A-483D30BB132D}"/>
              </a:ext>
            </a:extLst>
          </p:cNvPr>
          <p:cNvSpPr txBox="1"/>
          <p:nvPr/>
        </p:nvSpPr>
        <p:spPr>
          <a:xfrm>
            <a:off x="1235676" y="1631092"/>
            <a:ext cx="37935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Aptos" panose="020B0004020202020204" pitchFamily="34" charset="0"/>
              </a:rPr>
              <a:t>Time</a:t>
            </a:r>
          </a:p>
          <a:p>
            <a:r>
              <a:rPr lang="en-US" sz="4000" dirty="0">
                <a:latin typeface="Aptos" panose="020B0004020202020204" pitchFamily="34" charset="0"/>
              </a:rPr>
              <a:t>Every hr.</a:t>
            </a:r>
          </a:p>
          <a:p>
            <a:r>
              <a:rPr lang="en-US" sz="4000" dirty="0">
                <a:latin typeface="Aptos" panose="020B0004020202020204" pitchFamily="34" charset="0"/>
              </a:rPr>
              <a:t>Mid-morning</a:t>
            </a:r>
          </a:p>
          <a:p>
            <a:r>
              <a:rPr lang="en-US" sz="4000" dirty="0">
                <a:latin typeface="Aptos" panose="020B0004020202020204" pitchFamily="34" charset="0"/>
              </a:rPr>
              <a:t>Lunch</a:t>
            </a:r>
          </a:p>
          <a:p>
            <a:r>
              <a:rPr lang="en-US" sz="4000" dirty="0">
                <a:latin typeface="Aptos" panose="020B0004020202020204" pitchFamily="34" charset="0"/>
              </a:rPr>
              <a:t>Mid-afternoon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95C5A7-C689-0875-E245-3F495D0C59DD}"/>
              </a:ext>
            </a:extLst>
          </p:cNvPr>
          <p:cNvSpPr txBox="1"/>
          <p:nvPr/>
        </p:nvSpPr>
        <p:spPr>
          <a:xfrm>
            <a:off x="5029199" y="1631091"/>
            <a:ext cx="67097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Aptos" panose="020B0004020202020204" pitchFamily="34" charset="0"/>
              </a:rPr>
              <a:t>Activity</a:t>
            </a:r>
          </a:p>
          <a:p>
            <a:r>
              <a:rPr lang="en-US" sz="4000" dirty="0">
                <a:latin typeface="Aptos" panose="020B0004020202020204" pitchFamily="34" charset="0"/>
              </a:rPr>
              <a:t>Stand 1-2 min</a:t>
            </a:r>
          </a:p>
          <a:p>
            <a:r>
              <a:rPr lang="en-US" sz="4000" dirty="0">
                <a:latin typeface="Aptos" panose="020B0004020202020204" pitchFamily="34" charset="0"/>
              </a:rPr>
              <a:t>Neck &amp; shoulder stretches</a:t>
            </a:r>
          </a:p>
          <a:p>
            <a:r>
              <a:rPr lang="en-US" sz="4000" dirty="0">
                <a:latin typeface="Aptos" panose="020B0004020202020204" pitchFamily="34" charset="0"/>
              </a:rPr>
              <a:t>Short walk</a:t>
            </a:r>
          </a:p>
          <a:p>
            <a:r>
              <a:rPr lang="en-US" sz="4000" dirty="0">
                <a:latin typeface="Aptos" panose="020B0004020202020204" pitchFamily="34" charset="0"/>
              </a:rPr>
              <a:t>Upper/lower body exercises</a:t>
            </a:r>
          </a:p>
        </p:txBody>
      </p:sp>
    </p:spTree>
    <p:extLst>
      <p:ext uri="{BB962C8B-B14F-4D97-AF65-F5344CB8AC3E}">
        <p14:creationId xmlns:p14="http://schemas.microsoft.com/office/powerpoint/2010/main" val="3490765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97692-2246-BA65-8C60-64DBA9292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957BA5-D6B9-2B4D-85E5-42E04FF0B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Biohacking Tip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F1058-36AD-6DBB-0934-7E716FA111E6}"/>
              </a:ext>
            </a:extLst>
          </p:cNvPr>
          <p:cNvSpPr txBox="1"/>
          <p:nvPr/>
        </p:nvSpPr>
        <p:spPr>
          <a:xfrm>
            <a:off x="0" y="1396313"/>
            <a:ext cx="1188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Hydrate to Move</a:t>
            </a:r>
          </a:p>
          <a:p>
            <a:r>
              <a:rPr lang="en-US" sz="4000" dirty="0">
                <a:latin typeface="Aptos" panose="020B0004020202020204" pitchFamily="34" charset="0"/>
              </a:rPr>
              <a:t>	Drink your flavored water of choice</a:t>
            </a:r>
          </a:p>
          <a:p>
            <a:r>
              <a:rPr lang="en-US" sz="4000" dirty="0">
                <a:latin typeface="Aptos" panose="020B0004020202020204" pitchFamily="34" charset="0"/>
              </a:rPr>
              <a:t>	Think of it as forced movement</a:t>
            </a:r>
          </a:p>
          <a:p>
            <a:r>
              <a:rPr lang="en-US" sz="4000" dirty="0">
                <a:latin typeface="Aptos" panose="020B0004020202020204" pitchFamily="34" charset="0"/>
              </a:rPr>
              <a:t>	Turn it into a short walk</a:t>
            </a:r>
          </a:p>
        </p:txBody>
      </p:sp>
      <p:pic>
        <p:nvPicPr>
          <p:cNvPr id="3" name="Picture 2" descr="Drink Some Water GIFs - Find &amp; Share on GIPHY">
            <a:extLst>
              <a:ext uri="{FF2B5EF4-FFF2-40B4-BE49-F238E27FC236}">
                <a16:creationId xmlns:a16="http://schemas.microsoft.com/office/drawing/2014/main" id="{2B5F5FA6-7F44-CFAF-8C78-087AA23A1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048" y="2959443"/>
            <a:ext cx="3842952" cy="384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D387A-DF68-B2B4-DE97-CAE6A51D1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7B71D3-BE50-11B2-6CA4-5BF1575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All Steps 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D6CE42-2892-2E25-E656-76EB5D6A0183}"/>
              </a:ext>
            </a:extLst>
          </p:cNvPr>
          <p:cNvSpPr txBox="1"/>
          <p:nvPr/>
        </p:nvSpPr>
        <p:spPr>
          <a:xfrm>
            <a:off x="0" y="1396313"/>
            <a:ext cx="1188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Goal: at least 2K, but aim for minimum 7K steps/day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311B7D-C05E-A90C-AB6B-A54CA7ED01FA}"/>
              </a:ext>
            </a:extLst>
          </p:cNvPr>
          <p:cNvSpPr txBox="1"/>
          <p:nvPr/>
        </p:nvSpPr>
        <p:spPr>
          <a:xfrm>
            <a:off x="5865341" y="6488668"/>
            <a:ext cx="632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ptos" panose="020B0004020202020204" pitchFamily="34" charset="0"/>
              </a:rPr>
              <a:t>(Ding et al., 2025)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BF4258-0F64-E58C-3A01-81B23248C102}"/>
              </a:ext>
            </a:extLst>
          </p:cNvPr>
          <p:cNvGrpSpPr/>
          <p:nvPr/>
        </p:nvGrpSpPr>
        <p:grpSpPr>
          <a:xfrm>
            <a:off x="3273511" y="2098284"/>
            <a:ext cx="5644978" cy="4707319"/>
            <a:chOff x="3273511" y="2098284"/>
            <a:chExt cx="5644978" cy="47073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D349460-DD41-5529-9A00-FB87A9C3388B}"/>
                </a:ext>
              </a:extLst>
            </p:cNvPr>
            <p:cNvSpPr/>
            <p:nvPr/>
          </p:nvSpPr>
          <p:spPr>
            <a:xfrm>
              <a:off x="3273511" y="6349843"/>
              <a:ext cx="5644978" cy="4557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A496A89-5BA7-B12A-B58A-283063DA4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3511" y="2098284"/>
              <a:ext cx="5644978" cy="427771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F6BABA-7B00-0145-69BE-CDBC8B5DF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1471" y="6014432"/>
              <a:ext cx="4770992" cy="791170"/>
            </a:xfrm>
            <a:prstGeom prst="rect">
              <a:avLst/>
            </a:prstGeom>
          </p:spPr>
        </p:pic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9CECEF1-9D52-47E5-F78A-1E4ED342F73F}"/>
              </a:ext>
            </a:extLst>
          </p:cNvPr>
          <p:cNvCxnSpPr>
            <a:cxnSpLocks/>
          </p:cNvCxnSpPr>
          <p:nvPr/>
        </p:nvCxnSpPr>
        <p:spPr>
          <a:xfrm>
            <a:off x="6623222" y="4151870"/>
            <a:ext cx="0" cy="186256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10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00547-3B38-96BA-8EA7-FB6EBAA5F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C2E60E-1F72-15F7-180A-B7FEDBA21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How much should I move?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ECCAD7-BA9E-B9F7-DE73-9D0C22383239}"/>
              </a:ext>
            </a:extLst>
          </p:cNvPr>
          <p:cNvSpPr txBox="1"/>
          <p:nvPr/>
        </p:nvSpPr>
        <p:spPr>
          <a:xfrm>
            <a:off x="0" y="1396313"/>
            <a:ext cx="11887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Goal: 150 min/week of moderate-intensity PA</a:t>
            </a:r>
          </a:p>
          <a:p>
            <a:endParaRPr lang="en-US" sz="4000" dirty="0">
              <a:latin typeface="Aptos" panose="020B0004020202020204" pitchFamily="34" charset="0"/>
            </a:endParaRPr>
          </a:p>
          <a:p>
            <a:r>
              <a:rPr lang="en-US" sz="4000" dirty="0">
                <a:latin typeface="Aptos" panose="020B0004020202020204" pitchFamily="34" charset="0"/>
              </a:rPr>
              <a:t>Myth: Movement must be prolonged, constant &amp; gets the heart rate up to count </a:t>
            </a:r>
          </a:p>
          <a:p>
            <a:endParaRPr lang="en-US" sz="4000" dirty="0">
              <a:latin typeface="Aptos" panose="020B0004020202020204" pitchFamily="34" charset="0"/>
            </a:endParaRPr>
          </a:p>
          <a:p>
            <a:r>
              <a:rPr lang="en-US" sz="4000" dirty="0">
                <a:latin typeface="Aptos" panose="020B0004020202020204" pitchFamily="34" charset="0"/>
              </a:rPr>
              <a:t>Exercise Snacks: brief exercise session (≤1 min) spaced at intervals over 1-4 hr./day</a:t>
            </a:r>
          </a:p>
          <a:p>
            <a:r>
              <a:rPr lang="en-US" sz="4000" dirty="0">
                <a:latin typeface="Aptos" panose="020B0004020202020204" pitchFamily="34" charset="0"/>
              </a:rPr>
              <a:t>Goal: accumulate ~30 total min/day</a:t>
            </a:r>
          </a:p>
          <a:p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952C7-F44F-3C3F-6300-E43CF6E23F3A}"/>
              </a:ext>
            </a:extLst>
          </p:cNvPr>
          <p:cNvSpPr txBox="1"/>
          <p:nvPr/>
        </p:nvSpPr>
        <p:spPr>
          <a:xfrm>
            <a:off x="5865341" y="6488668"/>
            <a:ext cx="632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ptos" panose="020B0004020202020204" pitchFamily="34" charset="0"/>
              </a:rPr>
              <a:t>(Wang et al., 2025; WHO, 2020)</a:t>
            </a:r>
          </a:p>
        </p:txBody>
      </p:sp>
    </p:spTree>
    <p:extLst>
      <p:ext uri="{BB962C8B-B14F-4D97-AF65-F5344CB8AC3E}">
        <p14:creationId xmlns:p14="http://schemas.microsoft.com/office/powerpoint/2010/main" val="1978083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6DFE5-2D10-59B5-FC0D-B6491370E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E57ABE-7243-F89D-9228-259FE070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Questions?</a:t>
            </a:r>
          </a:p>
        </p:txBody>
      </p:sp>
      <p:pic>
        <p:nvPicPr>
          <p:cNvPr id="3" name="Picture 2" descr="Questions [GIF] by Trevor Rogers on Dribbble">
            <a:extLst>
              <a:ext uri="{FF2B5EF4-FFF2-40B4-BE49-F238E27FC236}">
                <a16:creationId xmlns:a16="http://schemas.microsoft.com/office/drawing/2014/main" id="{8F58261C-67B9-BBC1-1C53-29594BBB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916" y="1089864"/>
            <a:ext cx="7210168" cy="540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5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47725-B454-85CD-0A52-EFFC19514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6B202A6-AEA0-8FB8-1996-C90EC69E0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Exercise Snacks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90B6A-3CF0-88AE-D386-6C7104501A9E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Benefits from consistent use:</a:t>
            </a:r>
          </a:p>
          <a:p>
            <a:r>
              <a:rPr lang="en-US" sz="4000" dirty="0">
                <a:latin typeface="Aptos" panose="020B0004020202020204" pitchFamily="34" charset="0"/>
              </a:rPr>
              <a:t>	↑ cardio fitness 4.6-17.1%</a:t>
            </a:r>
          </a:p>
          <a:p>
            <a:r>
              <a:rPr lang="en-US" sz="4000" dirty="0">
                <a:latin typeface="Aptos" panose="020B0004020202020204" pitchFamily="34" charset="0"/>
              </a:rPr>
              <a:t>	↑ muscular endurance</a:t>
            </a:r>
          </a:p>
          <a:p>
            <a:r>
              <a:rPr lang="en-US" sz="4000" dirty="0">
                <a:latin typeface="Aptos" panose="020B0004020202020204" pitchFamily="34" charset="0"/>
              </a:rPr>
              <a:t>	↑ energy expenditure</a:t>
            </a:r>
          </a:p>
          <a:p>
            <a:r>
              <a:rPr lang="en-US" sz="4000" dirty="0">
                <a:latin typeface="Aptos" panose="020B0004020202020204" pitchFamily="34" charset="0"/>
              </a:rPr>
              <a:t>	↓ blood sugar levels*</a:t>
            </a:r>
          </a:p>
          <a:p>
            <a:r>
              <a:rPr lang="en-US" sz="4000" dirty="0">
                <a:latin typeface="Aptos" panose="020B0004020202020204" pitchFamily="34" charset="0"/>
              </a:rPr>
              <a:t>	↓ blood lipid levels*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8E8936-50B8-74E1-E1CD-055D0C3B2B4E}"/>
              </a:ext>
            </a:extLst>
          </p:cNvPr>
          <p:cNvSpPr txBox="1"/>
          <p:nvPr/>
        </p:nvSpPr>
        <p:spPr>
          <a:xfrm>
            <a:off x="5865341" y="6488668"/>
            <a:ext cx="632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ptos" panose="020B0004020202020204" pitchFamily="34" charset="0"/>
              </a:rPr>
              <a:t>(Rodríguez et al., 2026; Wang et al., 2025)</a:t>
            </a:r>
          </a:p>
        </p:txBody>
      </p:sp>
      <p:pic>
        <p:nvPicPr>
          <p:cNvPr id="3" name="Picture 2" descr="Workout Gym GIF by Framesequence - Find &amp; Share on GIPHY">
            <a:extLst>
              <a:ext uri="{FF2B5EF4-FFF2-40B4-BE49-F238E27FC236}">
                <a16:creationId xmlns:a16="http://schemas.microsoft.com/office/drawing/2014/main" id="{6B8ADF17-2ACB-0208-6ABF-6BA0D8464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17145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64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27927-82DA-1793-7DB3-CDD2AE30E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9B70CD-85EC-6C72-43F3-4CA309023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How do I start?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8549A7-EE9A-00E1-58A1-1C1FBBFE8037}"/>
              </a:ext>
            </a:extLst>
          </p:cNvPr>
          <p:cNvSpPr txBox="1"/>
          <p:nvPr/>
        </p:nvSpPr>
        <p:spPr>
          <a:xfrm>
            <a:off x="0" y="1396313"/>
            <a:ext cx="1188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General recommendations:</a:t>
            </a:r>
          </a:p>
          <a:p>
            <a:r>
              <a:rPr lang="en-US" sz="4000" dirty="0">
                <a:latin typeface="Aptos" panose="020B0004020202020204" pitchFamily="34" charset="0"/>
              </a:rPr>
              <a:t>	Move slowly</a:t>
            </a:r>
          </a:p>
          <a:p>
            <a:r>
              <a:rPr lang="en-US" sz="4000" dirty="0">
                <a:latin typeface="Aptos" panose="020B0004020202020204" pitchFamily="34" charset="0"/>
              </a:rPr>
              <a:t>	Move without pain</a:t>
            </a:r>
          </a:p>
          <a:p>
            <a:r>
              <a:rPr lang="en-US" sz="4000" dirty="0">
                <a:latin typeface="Aptos" panose="020B0004020202020204" pitchFamily="34" charset="0"/>
              </a:rPr>
              <a:t>	Focus on posture</a:t>
            </a:r>
          </a:p>
          <a:p>
            <a:r>
              <a:rPr lang="en-US" sz="4000" dirty="0">
                <a:latin typeface="Aptos" panose="020B0004020202020204" pitchFamily="34" charset="0"/>
              </a:rPr>
              <a:t>	Breathe</a:t>
            </a:r>
          </a:p>
          <a:p>
            <a:r>
              <a:rPr lang="en-US" sz="4000" dirty="0">
                <a:latin typeface="Aptos" panose="020B0004020202020204" pitchFamily="34" charset="0"/>
              </a:rPr>
              <a:t>	Aim for 1-2 min every hr.</a:t>
            </a:r>
          </a:p>
        </p:txBody>
      </p:sp>
      <p:pic>
        <p:nvPicPr>
          <p:cNvPr id="7" name="Picture 6" descr="Indoor Exercises- Exercising At Home Without Gym">
            <a:extLst>
              <a:ext uri="{FF2B5EF4-FFF2-40B4-BE49-F238E27FC236}">
                <a16:creationId xmlns:a16="http://schemas.microsoft.com/office/drawing/2014/main" id="{62F11E16-F51E-5075-E438-C11E82755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118" y="1908634"/>
            <a:ext cx="5316882" cy="300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8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cks Gif GIFs | Tenor">
            <a:extLst>
              <a:ext uri="{FF2B5EF4-FFF2-40B4-BE49-F238E27FC236}">
                <a16:creationId xmlns:a16="http://schemas.microsoft.com/office/drawing/2014/main" id="{4A304B39-A360-8368-AA61-3C1E3B55C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970" y="-2059"/>
            <a:ext cx="6860059" cy="686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30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AA9FD-FBF5-D55D-EC81-9D057A266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F6F0BB1-C72A-93DD-D5E5-96823F79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Neck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14BC9C-F70A-DB6C-2E55-37F4EEA2EAAC}"/>
              </a:ext>
            </a:extLst>
          </p:cNvPr>
          <p:cNvSpPr txBox="1"/>
          <p:nvPr/>
        </p:nvSpPr>
        <p:spPr>
          <a:xfrm>
            <a:off x="0" y="1396313"/>
            <a:ext cx="1188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Chin Tucks</a:t>
            </a:r>
          </a:p>
          <a:p>
            <a:r>
              <a:rPr lang="en-US" sz="4000" dirty="0">
                <a:latin typeface="Aptos" panose="020B0004020202020204" pitchFamily="34" charset="0"/>
              </a:rPr>
              <a:t>Glide head horizontally backward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&amp; repeat 5x</a:t>
            </a:r>
          </a:p>
        </p:txBody>
      </p:sp>
      <p:pic>
        <p:nvPicPr>
          <p:cNvPr id="4" name="Picture 3" descr="Facial Diagrams — KATHERINE PETERS">
            <a:extLst>
              <a:ext uri="{FF2B5EF4-FFF2-40B4-BE49-F238E27FC236}">
                <a16:creationId xmlns:a16="http://schemas.microsoft.com/office/drawing/2014/main" id="{0DB545FB-90BF-DA16-774B-76D51FCF72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93" t="31036" r="14310" b="15212"/>
          <a:stretch>
            <a:fillRect/>
          </a:stretch>
        </p:blipFill>
        <p:spPr>
          <a:xfrm>
            <a:off x="6408395" y="3707027"/>
            <a:ext cx="5783606" cy="3150974"/>
          </a:xfrm>
          <a:prstGeom prst="rect">
            <a:avLst/>
          </a:prstGeom>
        </p:spPr>
      </p:pic>
      <p:pic>
        <p:nvPicPr>
          <p:cNvPr id="5" name="Picture 4" descr="BEST sleeping position to FIX Neck Hump, Hunchback, or Forward Head Posture | Dr. Jon Saunders">
            <a:extLst>
              <a:ext uri="{FF2B5EF4-FFF2-40B4-BE49-F238E27FC236}">
                <a16:creationId xmlns:a16="http://schemas.microsoft.com/office/drawing/2014/main" id="{C2A804AC-7378-E9FA-BAF2-27043441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351" b="10038"/>
          <a:stretch>
            <a:fillRect/>
          </a:stretch>
        </p:blipFill>
        <p:spPr>
          <a:xfrm>
            <a:off x="8241291" y="-1"/>
            <a:ext cx="3950710" cy="3707027"/>
          </a:xfrm>
          <a:prstGeom prst="rect">
            <a:avLst/>
          </a:prstGeom>
        </p:spPr>
      </p:pic>
      <p:pic>
        <p:nvPicPr>
          <p:cNvPr id="8" name="Picture 7" descr="Physical Therapy After Cervical Fusion — Spine Together">
            <a:extLst>
              <a:ext uri="{FF2B5EF4-FFF2-40B4-BE49-F238E27FC236}">
                <a16:creationId xmlns:a16="http://schemas.microsoft.com/office/drawing/2014/main" id="{733AA305-B82F-E53E-0FBB-D59775B12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02908"/>
            <a:ext cx="4732638" cy="315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13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59B8B-0301-2220-24A4-1DCDE23A8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407856-2450-5FC7-838B-356BF947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Neck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A43D9F-AA12-E9F7-8F8B-3931FA7EC08F}"/>
              </a:ext>
            </a:extLst>
          </p:cNvPr>
          <p:cNvSpPr txBox="1"/>
          <p:nvPr/>
        </p:nvSpPr>
        <p:spPr>
          <a:xfrm>
            <a:off x="0" y="1396313"/>
            <a:ext cx="1188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Neck Side Stretch</a:t>
            </a:r>
          </a:p>
          <a:p>
            <a:r>
              <a:rPr lang="en-US" sz="4000" dirty="0">
                <a:latin typeface="Aptos" panose="020B0004020202020204" pitchFamily="34" charset="0"/>
              </a:rPr>
              <a:t>Ear toward shoulder, gentle tension</a:t>
            </a:r>
          </a:p>
          <a:p>
            <a:r>
              <a:rPr lang="en-US" sz="4000" dirty="0">
                <a:latin typeface="Aptos" panose="020B0004020202020204" pitchFamily="34" charset="0"/>
              </a:rPr>
              <a:t>Hold 3-5 sec. &amp; repeat 5x ea. side</a:t>
            </a:r>
          </a:p>
        </p:txBody>
      </p:sp>
      <p:pic>
        <p:nvPicPr>
          <p:cNvPr id="3" name="Picture 2" descr="Side Neck Stretch: Quick Neck and Trap Relief">
            <a:extLst>
              <a:ext uri="{FF2B5EF4-FFF2-40B4-BE49-F238E27FC236}">
                <a16:creationId xmlns:a16="http://schemas.microsoft.com/office/drawing/2014/main" id="{82BC303B-C9E7-A898-08BC-C641C12FF9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196" t="5151" r="22380" b="58831"/>
          <a:stretch>
            <a:fillRect/>
          </a:stretch>
        </p:blipFill>
        <p:spPr>
          <a:xfrm>
            <a:off x="7219007" y="3429000"/>
            <a:ext cx="4972993" cy="3429000"/>
          </a:xfrm>
          <a:prstGeom prst="rect">
            <a:avLst/>
          </a:prstGeom>
        </p:spPr>
      </p:pic>
      <p:pic>
        <p:nvPicPr>
          <p:cNvPr id="4" name="Picture 3" descr="5 Stretches for a Stiff Neck from Bad Posture">
            <a:extLst>
              <a:ext uri="{FF2B5EF4-FFF2-40B4-BE49-F238E27FC236}">
                <a16:creationId xmlns:a16="http://schemas.microsoft.com/office/drawing/2014/main" id="{45A241DC-2EDF-E91A-D1B6-FD21640F7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32788"/>
            <a:ext cx="3620530" cy="342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45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008C2-BE7A-C971-104C-74713DB65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 Yoga Poses to Reverse Rounded Shoulders (With a Simple Posture Test!) - Lifelong Yoga with Mikah">
            <a:extLst>
              <a:ext uri="{FF2B5EF4-FFF2-40B4-BE49-F238E27FC236}">
                <a16:creationId xmlns:a16="http://schemas.microsoft.com/office/drawing/2014/main" id="{29D00950-FE1A-9728-0BC4-34A1775F7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35" t="8045" b="17772"/>
          <a:stretch>
            <a:fillRect/>
          </a:stretch>
        </p:blipFill>
        <p:spPr>
          <a:xfrm>
            <a:off x="8612659" y="0"/>
            <a:ext cx="3579341" cy="304395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0966965-D9F4-D27A-0691-F17CD625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600"/>
            <a:ext cx="12192000" cy="969264"/>
          </a:xfrm>
        </p:spPr>
        <p:txBody>
          <a:bodyPr>
            <a:noAutofit/>
          </a:bodyPr>
          <a:lstStyle/>
          <a:p>
            <a:r>
              <a:rPr lang="en-US" sz="6600" dirty="0">
                <a:latin typeface="Aptos" panose="020B0004020202020204" pitchFamily="34" charset="0"/>
              </a:rPr>
              <a:t>Shoulders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917526-81EC-8C90-5F9B-DA22BE197296}"/>
              </a:ext>
            </a:extLst>
          </p:cNvPr>
          <p:cNvSpPr txBox="1"/>
          <p:nvPr/>
        </p:nvSpPr>
        <p:spPr>
          <a:xfrm>
            <a:off x="0" y="1396313"/>
            <a:ext cx="1188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ptos" panose="020B0004020202020204" pitchFamily="34" charset="0"/>
              </a:rPr>
              <a:t>Shoulder Rolls</a:t>
            </a:r>
          </a:p>
          <a:p>
            <a:r>
              <a:rPr lang="en-US" sz="4000" dirty="0">
                <a:latin typeface="Aptos" panose="020B0004020202020204" pitchFamily="34" charset="0"/>
              </a:rPr>
              <a:t>Small rolls</a:t>
            </a:r>
          </a:p>
          <a:p>
            <a:r>
              <a:rPr lang="en-US" sz="4000" dirty="0">
                <a:latin typeface="Aptos" panose="020B0004020202020204" pitchFamily="34" charset="0"/>
              </a:rPr>
              <a:t>Forward &amp; Backward 5x</a:t>
            </a:r>
          </a:p>
        </p:txBody>
      </p:sp>
      <p:pic>
        <p:nvPicPr>
          <p:cNvPr id="3" name="Picture 2" descr="Shoulder Rolls | Illustrated Exercise Guide">
            <a:extLst>
              <a:ext uri="{FF2B5EF4-FFF2-40B4-BE49-F238E27FC236}">
                <a16:creationId xmlns:a16="http://schemas.microsoft.com/office/drawing/2014/main" id="{F106AB4F-1EA2-B506-25CD-C4D0F9B85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871" t="8046" r="36998" b="9628"/>
          <a:stretch>
            <a:fillRect/>
          </a:stretch>
        </p:blipFill>
        <p:spPr>
          <a:xfrm>
            <a:off x="5931244" y="1575381"/>
            <a:ext cx="2150076" cy="5282620"/>
          </a:xfrm>
          <a:prstGeom prst="rect">
            <a:avLst/>
          </a:prstGeom>
        </p:spPr>
      </p:pic>
      <p:pic>
        <p:nvPicPr>
          <p:cNvPr id="4" name="Picture 3" descr="Shoulder Workout For Beginner - Workout Builder">
            <a:extLst>
              <a:ext uri="{FF2B5EF4-FFF2-40B4-BE49-F238E27FC236}">
                <a16:creationId xmlns:a16="http://schemas.microsoft.com/office/drawing/2014/main" id="{2C041CC8-7731-626B-6FFB-EC998F422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319" y="2747319"/>
            <a:ext cx="4110681" cy="411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72058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72D2B"/>
      </a:dk2>
      <a:lt2>
        <a:srgbClr val="F0EDE6"/>
      </a:lt2>
      <a:accent1>
        <a:srgbClr val="647E6B"/>
      </a:accent1>
      <a:accent2>
        <a:srgbClr val="476262"/>
      </a:accent2>
      <a:accent3>
        <a:srgbClr val="9B8C69"/>
      </a:accent3>
      <a:accent4>
        <a:srgbClr val="BA988C"/>
      </a:accent4>
      <a:accent5>
        <a:srgbClr val="A27C7C"/>
      </a:accent5>
      <a:accent6>
        <a:srgbClr val="79958B"/>
      </a:accent6>
      <a:hlink>
        <a:srgbClr val="476262"/>
      </a:hlink>
      <a:folHlink>
        <a:srgbClr val="A27C7C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7A434096-21D7-44B8-8536-5670F4990977}" vid="{9E2B180D-3A1B-4983-B64A-9C133C18DC9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2745110D5DAC4A896943DE1E8D68F8" ma:contentTypeVersion="16" ma:contentTypeDescription="Create a new document." ma:contentTypeScope="" ma:versionID="6624a9cfd87c97d910d3db2a5393865c">
  <xsd:schema xmlns:xsd="http://www.w3.org/2001/XMLSchema" xmlns:xs="http://www.w3.org/2001/XMLSchema" xmlns:p="http://schemas.microsoft.com/office/2006/metadata/properties" xmlns:ns2="8c4c3af7-85d7-425c-ada8-cca9ea7d05aa" xmlns:ns3="3fee8fdf-d774-457f-8b7f-2de974eef49a" targetNamespace="http://schemas.microsoft.com/office/2006/metadata/properties" ma:root="true" ma:fieldsID="125f63c570ec6f6b31a93131e0224e4b" ns2:_="" ns3:_="">
    <xsd:import namespace="8c4c3af7-85d7-425c-ada8-cca9ea7d05aa"/>
    <xsd:import namespace="3fee8fdf-d774-457f-8b7f-2de974eef4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c3af7-85d7-425c-ada8-cca9ea7d0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0c140da-9693-49fb-8a88-a54d03ac7b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e8fdf-d774-457f-8b7f-2de974eef4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3b79ec6-a522-426a-bfa4-1453726d4eb2}" ma:internalName="TaxCatchAll" ma:showField="CatchAllData" ma:web="3fee8fdf-d774-457f-8b7f-2de974eef4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4c3af7-85d7-425c-ada8-cca9ea7d05aa">
      <Terms xmlns="http://schemas.microsoft.com/office/infopath/2007/PartnerControls"/>
    </lcf76f155ced4ddcb4097134ff3c332f>
    <TaxCatchAll xmlns="3fee8fdf-d774-457f-8b7f-2de974eef49a" xsi:nil="true"/>
  </documentManagement>
</p:properties>
</file>

<file path=customXml/itemProps1.xml><?xml version="1.0" encoding="utf-8"?>
<ds:datastoreItem xmlns:ds="http://schemas.openxmlformats.org/officeDocument/2006/customXml" ds:itemID="{4A87C07C-AF8E-441D-93B3-9911A3D6E75C}"/>
</file>

<file path=customXml/itemProps2.xml><?xml version="1.0" encoding="utf-8"?>
<ds:datastoreItem xmlns:ds="http://schemas.openxmlformats.org/officeDocument/2006/customXml" ds:itemID="{7B1A5860-7737-4E37-A478-0D0634854CD8}"/>
</file>

<file path=customXml/itemProps3.xml><?xml version="1.0" encoding="utf-8"?>
<ds:datastoreItem xmlns:ds="http://schemas.openxmlformats.org/officeDocument/2006/customXml" ds:itemID="{44DE5121-B2F8-441E-A2D6-389473AA1755}"/>
</file>

<file path=docProps/app.xml><?xml version="1.0" encoding="utf-8"?>
<Properties xmlns="http://schemas.openxmlformats.org/officeDocument/2006/extended-properties" xmlns:vt="http://schemas.openxmlformats.org/officeDocument/2006/docPropsVTypes">
  <Template>Dune</Template>
  <TotalTime>1431</TotalTime>
  <Words>731</Words>
  <Application>Microsoft Office PowerPoint</Application>
  <PresentationFormat>Widescreen</PresentationFormat>
  <Paragraphs>171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Arial</vt:lpstr>
      <vt:lpstr>Neue Haas Grotesk Text Pro</vt:lpstr>
      <vt:lpstr>Dune</vt:lpstr>
      <vt:lpstr>Snacking on Exercise: Desk Edition</vt:lpstr>
      <vt:lpstr>Why should I move?</vt:lpstr>
      <vt:lpstr>How much should I move?</vt:lpstr>
      <vt:lpstr>Exercise Snacks</vt:lpstr>
      <vt:lpstr>How do I start?</vt:lpstr>
      <vt:lpstr>PowerPoint Presentation</vt:lpstr>
      <vt:lpstr>Neck</vt:lpstr>
      <vt:lpstr>Neck</vt:lpstr>
      <vt:lpstr>Shoulders</vt:lpstr>
      <vt:lpstr>Shoulders</vt:lpstr>
      <vt:lpstr>Wrist &amp; Hand</vt:lpstr>
      <vt:lpstr>Wrist &amp; Hand</vt:lpstr>
      <vt:lpstr>Wrist &amp; Hand</vt:lpstr>
      <vt:lpstr>Wrist &amp; Hand</vt:lpstr>
      <vt:lpstr>Upper Body</vt:lpstr>
      <vt:lpstr>Upper Body</vt:lpstr>
      <vt:lpstr>Upper Body</vt:lpstr>
      <vt:lpstr>Upper Body</vt:lpstr>
      <vt:lpstr>Upper Body</vt:lpstr>
      <vt:lpstr>Lower Body</vt:lpstr>
      <vt:lpstr>Lower Body</vt:lpstr>
      <vt:lpstr>Lower Body</vt:lpstr>
      <vt:lpstr>Lower Body</vt:lpstr>
      <vt:lpstr>Lower Body</vt:lpstr>
      <vt:lpstr>Lower Body</vt:lpstr>
      <vt:lpstr>PowerPoint Presentation</vt:lpstr>
      <vt:lpstr>What could I do in a day?</vt:lpstr>
      <vt:lpstr>Biohacking Tip</vt:lpstr>
      <vt:lpstr>All Steps Count</vt:lpstr>
      <vt:lpstr>Questions?</vt:lpstr>
    </vt:vector>
  </TitlesOfParts>
  <Company>SUNY Cortland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Bryanne Bellovary</dc:creator>
  <cp:lastModifiedBy>Bryanne Bellovary</cp:lastModifiedBy>
  <cp:revision>1</cp:revision>
  <dcterms:created xsi:type="dcterms:W3CDTF">2026-08-14T16:47:25Z</dcterms:created>
  <dcterms:modified xsi:type="dcterms:W3CDTF">2026-08-22T15:34:44Z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0x010100D72745110D5DAC4A896943DE1E8D68F8</vt:lpwstr>
  </property>
</Properties>
</file>